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6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7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8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9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0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1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12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theme/theme13.xml" ContentType="application/vnd.openxmlformats-officedocument.theme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4" r:id="rId3"/>
    <p:sldMasterId id="2147483737" r:id="rId4"/>
    <p:sldMasterId id="2147483761" r:id="rId5"/>
    <p:sldMasterId id="2147483782" r:id="rId6"/>
    <p:sldMasterId id="2147483850" r:id="rId7"/>
    <p:sldMasterId id="2147483871" r:id="rId8"/>
    <p:sldMasterId id="2147483894" r:id="rId9"/>
    <p:sldMasterId id="2147483926" r:id="rId10"/>
    <p:sldMasterId id="2147483964" r:id="rId11"/>
    <p:sldMasterId id="2147483988" r:id="rId12"/>
    <p:sldMasterId id="2147484012" r:id="rId13"/>
    <p:sldMasterId id="2147484034" r:id="rId14"/>
  </p:sldMasterIdLst>
  <p:notesMasterIdLst>
    <p:notesMasterId r:id="rId18"/>
  </p:notesMasterIdLst>
  <p:sldIdLst>
    <p:sldId id="372" r:id="rId15"/>
    <p:sldId id="402" r:id="rId16"/>
    <p:sldId id="403" r:id="rId17"/>
  </p:sldIdLst>
  <p:sldSz cx="12192000" cy="6858000"/>
  <p:notesSz cx="9926638" cy="143557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ngchen Yuan" initials="GY" lastIdx="1" clrIdx="0">
    <p:extLst>
      <p:ext uri="{19B8F6BF-5375-455C-9EA6-DF929625EA0E}">
        <p15:presenceInfo xmlns:p15="http://schemas.microsoft.com/office/powerpoint/2012/main" userId="S-1-5-21-3536130441-3257375965-2130629362-248245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3" autoAdjust="0"/>
    <p:restoredTop sz="93901" autoAdjust="0"/>
  </p:normalViewPr>
  <p:slideViewPr>
    <p:cSldViewPr snapToGrid="0">
      <p:cViewPr varScale="1">
        <p:scale>
          <a:sx n="89" d="100"/>
          <a:sy n="89" d="100"/>
        </p:scale>
        <p:origin x="2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720281"/>
          </a:xfrm>
          <a:prstGeom prst="rect">
            <a:avLst/>
          </a:prstGeom>
        </p:spPr>
        <p:txBody>
          <a:bodyPr vert="horz" lIns="138751" tIns="69376" rIns="138751" bIns="6937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720281"/>
          </a:xfrm>
          <a:prstGeom prst="rect">
            <a:avLst/>
          </a:prstGeom>
        </p:spPr>
        <p:txBody>
          <a:bodyPr vert="horz" lIns="138751" tIns="69376" rIns="138751" bIns="69376" rtlCol="0"/>
          <a:lstStyle>
            <a:lvl1pPr algn="r">
              <a:defRPr sz="1800"/>
            </a:lvl1pPr>
          </a:lstStyle>
          <a:p>
            <a:fld id="{21A236BB-CBF8-455E-B7F9-B2AFE665ADC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7225" y="1793875"/>
            <a:ext cx="8612188" cy="4845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8751" tIns="69376" rIns="138751" bIns="6937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6908711"/>
            <a:ext cx="7941310" cy="5652582"/>
          </a:xfrm>
          <a:prstGeom prst="rect">
            <a:avLst/>
          </a:prstGeom>
        </p:spPr>
        <p:txBody>
          <a:bodyPr vert="horz" lIns="138751" tIns="69376" rIns="138751" bIns="6937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5484"/>
            <a:ext cx="4301543" cy="720280"/>
          </a:xfrm>
          <a:prstGeom prst="rect">
            <a:avLst/>
          </a:prstGeom>
        </p:spPr>
        <p:txBody>
          <a:bodyPr vert="horz" lIns="138751" tIns="69376" rIns="138751" bIns="6937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13635484"/>
            <a:ext cx="4301543" cy="720280"/>
          </a:xfrm>
          <a:prstGeom prst="rect">
            <a:avLst/>
          </a:prstGeom>
        </p:spPr>
        <p:txBody>
          <a:bodyPr vert="horz" lIns="138751" tIns="69376" rIns="138751" bIns="69376" rtlCol="0" anchor="b"/>
          <a:lstStyle>
            <a:lvl1pPr algn="r">
              <a:defRPr sz="1800"/>
            </a:lvl1pPr>
          </a:lstStyle>
          <a:p>
            <a:fld id="{E02ACE7C-B8F2-4855-823A-4E2B02B81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61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Layouts/_rels/slideLayout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9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9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9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3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3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3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3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3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3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3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3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3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3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3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3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3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3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3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667002"/>
            <a:ext cx="8534400" cy="11075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64438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24107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633134"/>
            <a:ext cx="914400" cy="1185333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-10853" y="3818467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1" descr="RA-A-B-RS-signature-6-0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7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2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5619700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3" y="76198"/>
            <a:ext cx="11977511" cy="66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169127547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55733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436105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6269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2133" cap="none"/>
            </a:lvl4pPr>
            <a:lvl5pPr>
              <a:buClrTx/>
              <a:buFont typeface="Wingdings" charset="2"/>
              <a:buChar char="§"/>
              <a:defRPr sz="1867" cap="none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96553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8" name="Picture 27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5" name="Picture 34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90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6163733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25" name="Pentagon 24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2" name="Picture 41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73528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1" name="Picture 50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4" name="Picture 5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8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LNS Research 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451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51056"/>
      </p:ext>
    </p:extLst>
  </p:cSld>
  <p:clrMapOvr>
    <a:masterClrMapping/>
  </p:clrMapOvr>
  <p:transition spd="slow">
    <p:cover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667002"/>
            <a:ext cx="8534400" cy="11075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64438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24107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633134"/>
            <a:ext cx="914400" cy="1185333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-10853" y="3818467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1" descr="RA-A-B-RS-signature-6-0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75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79133"/>
            <a:ext cx="78401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30572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5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197"/>
            <a:ext cx="11988800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812656307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70612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7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62200"/>
            <a:ext cx="70273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730572"/>
            <a:ext cx="9321797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" name="Picture 20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35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6" name="Picture 25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48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222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321738"/>
            <a:ext cx="9448800" cy="49106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45165"/>
            <a:ext cx="9448800" cy="253996"/>
          </a:xfrm>
        </p:spPr>
        <p:txBody>
          <a:bodyPr anchor="t">
            <a:noAutofit/>
          </a:bodyPr>
          <a:lstStyle>
            <a:lvl1pPr algn="l">
              <a:spcAft>
                <a:spcPts val="0"/>
              </a:spcAft>
              <a:buNone/>
              <a:defRPr sz="2667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82186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422400"/>
            <a:ext cx="1168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911935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18858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2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444983898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197"/>
            <a:ext cx="11988800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919269030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76197"/>
            <a:ext cx="11988799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289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76197"/>
            <a:ext cx="11988799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894258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3" y="76198"/>
            <a:ext cx="11977511" cy="66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830825529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55733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62414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6269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2133" cap="none"/>
            </a:lvl4pPr>
            <a:lvl5pPr>
              <a:buClrTx/>
              <a:buFont typeface="Wingdings" charset="2"/>
              <a:buChar char="§"/>
              <a:defRPr sz="1867" cap="none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59653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8" name="Picture 27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5" name="Picture 34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57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6163733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25" name="Pentagon 24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2" name="Picture 41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99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73528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1" name="Picture 50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4" name="Picture 5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6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LNS Research 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2251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196605"/>
      </p:ext>
    </p:extLst>
  </p:cSld>
  <p:clrMapOvr>
    <a:masterClrMapping/>
  </p:clrMapOvr>
  <p:transition spd="slow">
    <p:cover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782320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891659"/>
            <a:ext cx="10464800" cy="495007"/>
          </a:xfrm>
        </p:spPr>
        <p:txBody>
          <a:bodyPr wrap="square">
            <a:sp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0"/>
            <a:ext cx="1046480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-1085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16" name="Rectangle 11"/>
          <p:cNvSpPr>
            <a:spLocks noChangeArrowheads="1"/>
          </p:cNvSpPr>
          <p:nvPr userDrawn="1"/>
        </p:nvSpPr>
        <p:spPr bwMode="auto">
          <a:xfrm>
            <a:off x="111760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 smtClean="0">
                <a:solidFill>
                  <a:srgbClr val="FFFFFF">
                    <a:lumMod val="75000"/>
                  </a:srgbClr>
                </a:solidFill>
                <a:ea typeface="Arial Unicode MS" charset="0"/>
                <a:cs typeface="Arial Unicode MS" charset="0"/>
              </a:rPr>
              <a:t>Rev 5058-CO900F</a:t>
            </a:r>
            <a:endParaRPr lang="en-US" sz="800" kern="0" spc="20" dirty="0">
              <a:solidFill>
                <a:srgbClr val="FFFFFF">
                  <a:lumMod val="75000"/>
                </a:srgbClr>
              </a:solidFill>
              <a:ea typeface="Arial Unicode MS" charset="0"/>
              <a:cs typeface="Arial Unicode MS" charset="0"/>
            </a:endParaRPr>
          </a:p>
        </p:txBody>
      </p:sp>
      <p:grpSp>
        <p:nvGrpSpPr>
          <p:cNvPr id="20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1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4" name="Picture 23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731221" y="5073040"/>
            <a:ext cx="46736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580"/>
              </a:lnSpc>
              <a:defRPr/>
            </a:pPr>
            <a:r>
              <a:rPr lang="en-US" sz="1400" b="1" cap="all" dirty="0" smtClean="0">
                <a:solidFill>
                  <a:srgbClr val="474747"/>
                </a:solidFill>
              </a:rPr>
              <a:t>Company INTERNAL</a:t>
            </a:r>
            <a:br>
              <a:rPr lang="en-US" sz="1400" b="1" cap="all" dirty="0" smtClean="0">
                <a:solidFill>
                  <a:srgbClr val="474747"/>
                </a:solidFill>
              </a:rPr>
            </a:b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Internal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</a:rPr>
              <a:t>Use </a:t>
            </a: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Only</a:t>
            </a:r>
            <a:endParaRPr lang="en-US" sz="14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6" name="Picture 25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155962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50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362200"/>
            <a:ext cx="111760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2014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896787"/>
            <a:ext cx="10464800" cy="489878"/>
          </a:xfrm>
        </p:spPr>
        <p:txBody>
          <a:bodyPr wrap="square">
            <a:spAutoFit/>
          </a:bodyPr>
          <a:lstStyle>
            <a:lvl1pPr>
              <a:defRPr sz="3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0"/>
            <a:ext cx="1046480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2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grpSp>
        <p:nvGrpSpPr>
          <p:cNvPr id="21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4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6" name="Picture 25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6" name="Rectangle 11"/>
          <p:cNvSpPr>
            <a:spLocks noChangeArrowheads="1"/>
          </p:cNvSpPr>
          <p:nvPr userDrawn="1"/>
        </p:nvSpPr>
        <p:spPr bwMode="auto">
          <a:xfrm>
            <a:off x="111760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 smtClean="0">
                <a:solidFill>
                  <a:srgbClr val="FFFFFF">
                    <a:lumMod val="75000"/>
                  </a:srgbClr>
                </a:solidFill>
                <a:ea typeface="Arial Unicode MS" charset="0"/>
                <a:cs typeface="Arial Unicode MS" charset="0"/>
              </a:rPr>
              <a:t>Rev 5058-CO900F</a:t>
            </a:r>
            <a:endParaRPr lang="en-US" sz="800" kern="0" spc="20" dirty="0">
              <a:solidFill>
                <a:srgbClr val="FFFFFF">
                  <a:lumMod val="75000"/>
                </a:srgbClr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073040"/>
            <a:ext cx="46736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580"/>
              </a:lnSpc>
              <a:defRPr/>
            </a:pPr>
            <a:r>
              <a:rPr lang="en-US" sz="1400" b="1" cap="all" dirty="0" smtClean="0">
                <a:solidFill>
                  <a:srgbClr val="474747"/>
                </a:solidFill>
              </a:rPr>
              <a:t>Company INTERNAL</a:t>
            </a:r>
            <a:br>
              <a:rPr lang="en-US" sz="1400" b="1" cap="all" dirty="0" smtClean="0">
                <a:solidFill>
                  <a:srgbClr val="474747"/>
                </a:solidFill>
              </a:rPr>
            </a:b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Internal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</a:rPr>
              <a:t>Use </a:t>
            </a: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Only</a:t>
            </a:r>
            <a:endParaRPr lang="en-US" sz="14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9" name="Picture 18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155962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3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3" y="76198"/>
            <a:ext cx="11977511" cy="66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996482519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819400"/>
            <a:ext cx="5715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2014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891659"/>
            <a:ext cx="5486400" cy="495007"/>
          </a:xfrm>
        </p:spPr>
        <p:txBody>
          <a:bodyPr wrap="square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0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0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grpSp>
        <p:nvGrpSpPr>
          <p:cNvPr id="21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4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6" name="Picture 25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6" name="Rectangle 11"/>
          <p:cNvSpPr>
            <a:spLocks noChangeArrowheads="1"/>
          </p:cNvSpPr>
          <p:nvPr userDrawn="1"/>
        </p:nvSpPr>
        <p:spPr bwMode="auto">
          <a:xfrm>
            <a:off x="111760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 smtClean="0">
                <a:solidFill>
                  <a:srgbClr val="FFFFFF">
                    <a:lumMod val="75000"/>
                  </a:srgbClr>
                </a:solidFill>
                <a:ea typeface="Arial Unicode MS" charset="0"/>
                <a:cs typeface="Arial Unicode MS" charset="0"/>
              </a:rPr>
              <a:t>Rev 5058-CO900F</a:t>
            </a:r>
            <a:endParaRPr lang="en-US" sz="800" kern="0" spc="20" dirty="0">
              <a:solidFill>
                <a:srgbClr val="FFFFFF">
                  <a:lumMod val="75000"/>
                </a:srgbClr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073040"/>
            <a:ext cx="46736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580"/>
              </a:lnSpc>
              <a:defRPr/>
            </a:pPr>
            <a:r>
              <a:rPr lang="en-US" sz="1400" b="1" cap="all" dirty="0" smtClean="0">
                <a:solidFill>
                  <a:srgbClr val="474747"/>
                </a:solidFill>
              </a:rPr>
              <a:t>Company INTERNAL</a:t>
            </a:r>
            <a:br>
              <a:rPr lang="en-US" sz="1400" b="1" cap="all" dirty="0" smtClean="0">
                <a:solidFill>
                  <a:srgbClr val="474747"/>
                </a:solidFill>
              </a:rPr>
            </a:b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Internal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</a:rPr>
              <a:t>Use </a:t>
            </a: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Only</a:t>
            </a:r>
            <a:endParaRPr lang="en-US" sz="14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9" name="Picture 18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155962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19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362200"/>
            <a:ext cx="56896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2014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0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0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891659"/>
            <a:ext cx="4735335" cy="495007"/>
          </a:xfrm>
        </p:spPr>
        <p:txBody>
          <a:bodyPr wrap="square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grpSp>
        <p:nvGrpSpPr>
          <p:cNvPr id="24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6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7" name="Picture 26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6" name="Rectangle 11"/>
          <p:cNvSpPr>
            <a:spLocks noChangeArrowheads="1"/>
          </p:cNvSpPr>
          <p:nvPr userDrawn="1"/>
        </p:nvSpPr>
        <p:spPr bwMode="auto">
          <a:xfrm>
            <a:off x="111760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 smtClean="0">
                <a:solidFill>
                  <a:srgbClr val="FFFFFF">
                    <a:lumMod val="75000"/>
                  </a:srgbClr>
                </a:solidFill>
                <a:ea typeface="Arial Unicode MS" charset="0"/>
                <a:cs typeface="Arial Unicode MS" charset="0"/>
              </a:rPr>
              <a:t>Rev 5058-CO900F</a:t>
            </a:r>
            <a:endParaRPr lang="en-US" sz="800" kern="0" spc="20" dirty="0">
              <a:solidFill>
                <a:srgbClr val="FFFFFF">
                  <a:lumMod val="75000"/>
                </a:srgbClr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731221" y="5073040"/>
            <a:ext cx="46736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580"/>
              </a:lnSpc>
              <a:defRPr/>
            </a:pPr>
            <a:r>
              <a:rPr lang="en-US" sz="1400" b="1" cap="all" dirty="0" smtClean="0">
                <a:solidFill>
                  <a:srgbClr val="474747"/>
                </a:solidFill>
              </a:rPr>
              <a:t>Company INTERNAL</a:t>
            </a:r>
            <a:br>
              <a:rPr lang="en-US" sz="1400" b="1" cap="all" dirty="0" smtClean="0">
                <a:solidFill>
                  <a:srgbClr val="474747"/>
                </a:solidFill>
              </a:rPr>
            </a:b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Internal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</a:rPr>
              <a:t>Use </a:t>
            </a: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Only</a:t>
            </a:r>
            <a:endParaRPr lang="en-US" sz="14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0" name="Picture 19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155962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1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782320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891659"/>
            <a:ext cx="10464800" cy="495007"/>
          </a:xfrm>
        </p:spPr>
        <p:txBody>
          <a:bodyPr wrap="square">
            <a:sp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0"/>
            <a:ext cx="1046480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0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04801"/>
            <a:ext cx="2458720" cy="1651125"/>
          </a:xfrm>
          <a:prstGeom prst="rect">
            <a:avLst/>
          </a:prstGeom>
        </p:spPr>
      </p:pic>
      <p:grpSp>
        <p:nvGrpSpPr>
          <p:cNvPr id="21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4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6" name="Picture 25" descr="LTS_WhiteTextFromRedBox.png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20" name="Rectangle 11"/>
          <p:cNvSpPr>
            <a:spLocks noChangeArrowheads="1"/>
          </p:cNvSpPr>
          <p:nvPr userDrawn="1"/>
        </p:nvSpPr>
        <p:spPr bwMode="auto">
          <a:xfrm>
            <a:off x="111760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 smtClean="0">
                <a:solidFill>
                  <a:srgbClr val="FFFFFF">
                    <a:lumMod val="75000"/>
                  </a:srgbClr>
                </a:solidFill>
                <a:ea typeface="Arial Unicode MS" charset="0"/>
                <a:cs typeface="Arial Unicode MS" charset="0"/>
              </a:rPr>
              <a:t>Rev 5058-CO900F</a:t>
            </a:r>
            <a:endParaRPr lang="en-US" sz="800" kern="0" spc="20" dirty="0">
              <a:solidFill>
                <a:srgbClr val="FFFFFF">
                  <a:lumMod val="75000"/>
                </a:srgbClr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073040"/>
            <a:ext cx="46736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580"/>
              </a:lnSpc>
              <a:defRPr/>
            </a:pPr>
            <a:r>
              <a:rPr lang="en-US" sz="1400" b="1" cap="all" dirty="0" smtClean="0">
                <a:solidFill>
                  <a:srgbClr val="474747"/>
                </a:solidFill>
              </a:rPr>
              <a:t>Company INTERNAL</a:t>
            </a:r>
            <a:br>
              <a:rPr lang="en-US" sz="1400" b="1" cap="all" dirty="0" smtClean="0">
                <a:solidFill>
                  <a:srgbClr val="474747"/>
                </a:solidFill>
              </a:rPr>
            </a:b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Internal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</a:rPr>
              <a:t>Use </a:t>
            </a: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Only</a:t>
            </a:r>
            <a:endParaRPr lang="en-US" sz="14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9" name="Picture 18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083" y="5155962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5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wth&amp;Performance 2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799" y="2362200"/>
            <a:ext cx="112098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2014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0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0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891659"/>
            <a:ext cx="4735335" cy="495007"/>
          </a:xfrm>
        </p:spPr>
        <p:txBody>
          <a:bodyPr wrap="square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1"/>
            <a:ext cx="4050659" cy="2498249"/>
          </a:xfrm>
          <a:prstGeom prst="rect">
            <a:avLst/>
          </a:prstGeom>
        </p:spPr>
      </p:pic>
      <p:grpSp>
        <p:nvGrpSpPr>
          <p:cNvPr id="26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7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8" name="Picture 27" descr="LTS_WhiteTextFromRedBox.png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29" name="Rectangle 11"/>
          <p:cNvSpPr>
            <a:spLocks noChangeArrowheads="1"/>
          </p:cNvSpPr>
          <p:nvPr userDrawn="1"/>
        </p:nvSpPr>
        <p:spPr bwMode="auto">
          <a:xfrm>
            <a:off x="111760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 smtClean="0">
                <a:solidFill>
                  <a:srgbClr val="FFFFFF">
                    <a:lumMod val="75000"/>
                  </a:srgbClr>
                </a:solidFill>
                <a:ea typeface="Arial Unicode MS" charset="0"/>
                <a:cs typeface="Arial Unicode MS" charset="0"/>
              </a:rPr>
              <a:t>Rev 5058-CO900F</a:t>
            </a:r>
            <a:endParaRPr lang="en-US" sz="800" kern="0" spc="20" dirty="0">
              <a:solidFill>
                <a:srgbClr val="FFFFFF">
                  <a:lumMod val="75000"/>
                </a:srgbClr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 userDrawn="1"/>
        </p:nvSpPr>
        <p:spPr bwMode="auto">
          <a:xfrm>
            <a:off x="1731221" y="5073040"/>
            <a:ext cx="46736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580"/>
              </a:lnSpc>
              <a:defRPr/>
            </a:pPr>
            <a:r>
              <a:rPr lang="en-US" sz="1400" b="1" cap="all" dirty="0" smtClean="0">
                <a:solidFill>
                  <a:srgbClr val="474747"/>
                </a:solidFill>
              </a:rPr>
              <a:t>Company INTERNAL</a:t>
            </a:r>
            <a:br>
              <a:rPr lang="en-US" sz="1400" b="1" cap="all" dirty="0" smtClean="0">
                <a:solidFill>
                  <a:srgbClr val="474747"/>
                </a:solidFill>
              </a:rPr>
            </a:b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Internal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</a:rPr>
              <a:t>Use </a:t>
            </a: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Only</a:t>
            </a:r>
            <a:endParaRPr lang="en-US" sz="14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083" y="5155962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04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 spc="2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9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1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8D7BB-C5F0-C74A-897E-AD5E99CA2D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67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 spc="2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1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17A3C-3C90-2C4D-BD99-1B4D375411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245538"/>
            <a:ext cx="9448800" cy="49106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77864"/>
            <a:ext cx="9448800" cy="388937"/>
          </a:xfrm>
        </p:spPr>
        <p:txBody>
          <a:bodyPr anchor="t">
            <a:noAutofit/>
          </a:bodyPr>
          <a:lstStyle>
            <a:lvl1pPr algn="l">
              <a:buNone/>
              <a:defRPr sz="2000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83870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 spc="2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7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1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17A3C-3C90-2C4D-BD99-1B4D375411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52401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3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219200"/>
            <a:ext cx="1168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1617357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0"/>
          <p:cNvSpPr>
            <a:spLocks noChangeArrowheads="1"/>
          </p:cNvSpPr>
          <p:nvPr userDrawn="1"/>
        </p:nvSpPr>
        <p:spPr bwMode="auto">
          <a:xfrm>
            <a:off x="101600" y="50801"/>
            <a:ext cx="11988800" cy="669137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0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804863" indent="-228600">
              <a:defRPr>
                <a:solidFill>
                  <a:srgbClr val="FFFFFF"/>
                </a:solidFill>
              </a:defRPr>
            </a:lvl2pPr>
            <a:lvl3pPr marL="1201738" indent="-228600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  <p:sp>
        <p:nvSpPr>
          <p:cNvPr id="7" name="Right Triangle 6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 spc="2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1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009144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0"/>
          <p:cNvSpPr>
            <a:spLocks noChangeArrowheads="1"/>
          </p:cNvSpPr>
          <p:nvPr userDrawn="1"/>
        </p:nvSpPr>
        <p:spPr bwMode="auto">
          <a:xfrm>
            <a:off x="101600" y="50801"/>
            <a:ext cx="11988800" cy="669137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33644"/>
            <a:ext cx="11977511" cy="671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9" name="Text Box 16"/>
          <p:cNvSpPr txBox="1">
            <a:spLocks noChangeArrowheads="1"/>
          </p:cNvSpPr>
          <p:nvPr userDrawn="1"/>
        </p:nvSpPr>
        <p:spPr bwMode="auto">
          <a:xfrm>
            <a:off x="-22587" y="6701045"/>
            <a:ext cx="2165336" cy="19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cap="all" spc="20" dirty="0" smtClean="0">
                <a:solidFill>
                  <a:srgbClr val="FFFFFF"/>
                </a:solidFill>
                <a:ea typeface="ＭＳ Ｐゴシック" charset="-128"/>
              </a:rPr>
              <a:t>Company Confidential </a:t>
            </a:r>
            <a:r>
              <a:rPr lang="en-US" sz="800" b="1" kern="0" spc="20" dirty="0" smtClean="0">
                <a:solidFill>
                  <a:srgbClr val="FFFFFF"/>
                </a:solidFill>
                <a:ea typeface="ＭＳ Ｐゴシック" charset="-128"/>
              </a:rPr>
              <a:t>-  </a:t>
            </a:r>
            <a:r>
              <a:rPr lang="en-US" sz="800" b="1" kern="0" spc="20" dirty="0">
                <a:solidFill>
                  <a:srgbClr val="FFFFFF"/>
                </a:solidFill>
                <a:ea typeface="ＭＳ Ｐゴシック" charset="-128"/>
              </a:rPr>
              <a:t>Internal Use </a:t>
            </a:r>
            <a:r>
              <a:rPr lang="en-US" sz="800" b="1" kern="0" spc="20" dirty="0" smtClean="0">
                <a:solidFill>
                  <a:srgbClr val="FFFFFF"/>
                </a:solidFill>
                <a:ea typeface="ＭＳ Ｐゴシック" charset="-128"/>
              </a:rPr>
              <a:t>Only</a:t>
            </a:r>
            <a:endParaRPr lang="en-US" sz="800" b="1" kern="0" spc="20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081997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0"/>
          <p:cNvSpPr>
            <a:spLocks noChangeArrowheads="1"/>
          </p:cNvSpPr>
          <p:nvPr userDrawn="1"/>
        </p:nvSpPr>
        <p:spPr bwMode="auto">
          <a:xfrm>
            <a:off x="101600" y="50801"/>
            <a:ext cx="11988800" cy="669137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33644"/>
            <a:ext cx="11977511" cy="671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9" name="Text Box 16"/>
          <p:cNvSpPr txBox="1">
            <a:spLocks noChangeArrowheads="1"/>
          </p:cNvSpPr>
          <p:nvPr userDrawn="1"/>
        </p:nvSpPr>
        <p:spPr bwMode="auto">
          <a:xfrm>
            <a:off x="-22587" y="6701045"/>
            <a:ext cx="2165336" cy="19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cap="all" spc="20" dirty="0" smtClean="0">
                <a:solidFill>
                  <a:srgbClr val="FFFFFF"/>
                </a:solidFill>
                <a:ea typeface="ＭＳ Ｐゴシック" charset="-128"/>
              </a:rPr>
              <a:t>Company Confidential </a:t>
            </a:r>
            <a:r>
              <a:rPr lang="en-US" sz="800" b="1" kern="0" spc="20" dirty="0" smtClean="0">
                <a:solidFill>
                  <a:srgbClr val="FFFFFF"/>
                </a:solidFill>
                <a:ea typeface="ＭＳ Ｐゴシック" charset="-128"/>
              </a:rPr>
              <a:t>-  </a:t>
            </a:r>
            <a:r>
              <a:rPr lang="en-US" sz="800" b="1" kern="0" spc="20" dirty="0">
                <a:solidFill>
                  <a:srgbClr val="FFFFFF"/>
                </a:solidFill>
                <a:ea typeface="ＭＳ Ｐゴシック" charset="-128"/>
              </a:rPr>
              <a:t>Internal Use </a:t>
            </a:r>
            <a:r>
              <a:rPr lang="en-US" sz="800" b="1" kern="0" spc="20" dirty="0" smtClean="0">
                <a:solidFill>
                  <a:srgbClr val="FFFFFF"/>
                </a:solidFill>
                <a:ea typeface="ＭＳ Ｐゴシック" charset="-128"/>
              </a:rPr>
              <a:t>Only</a:t>
            </a:r>
            <a:endParaRPr lang="en-US" sz="800" b="1" kern="0" spc="20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231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55733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56234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0"/>
          <p:cNvSpPr>
            <a:spLocks noChangeArrowheads="1"/>
          </p:cNvSpPr>
          <p:nvPr userDrawn="1"/>
        </p:nvSpPr>
        <p:spPr bwMode="auto">
          <a:xfrm>
            <a:off x="101600" y="50801"/>
            <a:ext cx="11988800" cy="669137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33644"/>
            <a:ext cx="11977511" cy="671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9" name="Text Box 16"/>
          <p:cNvSpPr txBox="1">
            <a:spLocks noChangeArrowheads="1"/>
          </p:cNvSpPr>
          <p:nvPr userDrawn="1"/>
        </p:nvSpPr>
        <p:spPr bwMode="auto">
          <a:xfrm>
            <a:off x="-22587" y="6701045"/>
            <a:ext cx="2165336" cy="19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cap="all" spc="20" dirty="0" smtClean="0">
                <a:solidFill>
                  <a:srgbClr val="FFFFFF"/>
                </a:solidFill>
                <a:ea typeface="ＭＳ Ｐゴシック" charset="-128"/>
              </a:rPr>
              <a:t>Company Confidential </a:t>
            </a:r>
            <a:r>
              <a:rPr lang="en-US" sz="800" b="1" kern="0" spc="20" dirty="0" smtClean="0">
                <a:solidFill>
                  <a:srgbClr val="FFFFFF"/>
                </a:solidFill>
                <a:ea typeface="ＭＳ Ｐゴシック" charset="-128"/>
              </a:rPr>
              <a:t>-  </a:t>
            </a:r>
            <a:r>
              <a:rPr lang="en-US" sz="800" b="1" kern="0" spc="20" dirty="0">
                <a:solidFill>
                  <a:srgbClr val="FFFFFF"/>
                </a:solidFill>
                <a:ea typeface="ＭＳ Ｐゴシック" charset="-128"/>
              </a:rPr>
              <a:t>Internal Use </a:t>
            </a:r>
            <a:r>
              <a:rPr lang="en-US" sz="800" b="1" kern="0" spc="20" dirty="0" smtClean="0">
                <a:solidFill>
                  <a:srgbClr val="FFFFFF"/>
                </a:solidFill>
                <a:ea typeface="ＭＳ Ｐゴシック" charset="-128"/>
              </a:rPr>
              <a:t>Only</a:t>
            </a:r>
            <a:endParaRPr lang="en-US" sz="800" b="1" kern="0" spc="20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804863" indent="-228600">
              <a:defRPr>
                <a:solidFill>
                  <a:srgbClr val="FFFFFF"/>
                </a:solidFill>
              </a:defRPr>
            </a:lvl2pPr>
            <a:lvl3pPr marL="1201738" indent="-228600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559272777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 spc="2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1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ACA6E-5081-0841-A450-A9B79E432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0874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 spc="2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5" name="Picture 14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1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8" name="Rectangle 6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0BFF2-922B-9A4B-9A83-6BA2F7F304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52401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1600" cap="none"/>
            </a:lvl4pPr>
            <a:lvl5pPr>
              <a:buClrTx/>
              <a:buFont typeface="Wingdings" charset="2"/>
              <a:buChar char="§"/>
              <a:defRPr sz="1400" cap="none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1600"/>
            </a:lvl4pPr>
            <a:lvl5pPr>
              <a:buClr>
                <a:schemeClr val="tx1"/>
              </a:buClr>
              <a:buFont typeface="Wingdings" charset="2"/>
              <a:buChar char="§"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1600"/>
            </a:lvl4pPr>
            <a:lvl5pPr>
              <a:buClr>
                <a:schemeClr val="tx1"/>
              </a:buClr>
              <a:buFont typeface="Wingdings" charset="2"/>
              <a:buChar char="§"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28345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2014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949895"/>
            <a:ext cx="10464800" cy="553998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2400"/>
              </a:spcBef>
              <a:spcAft>
                <a:spcPts val="3000"/>
              </a:spcAft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 userDrawn="1"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451283" y="6284767"/>
            <a:ext cx="1539204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100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442817" y="5879582"/>
            <a:ext cx="216597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Follow </a:t>
            </a:r>
            <a:r>
              <a:rPr lang="en-US" sz="900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ROKAutomation</a:t>
            </a: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 on </a:t>
            </a:r>
            <a:r>
              <a:rPr lang="en-US" sz="900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Facebook</a:t>
            </a: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 &amp; Twitter.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Connect with us on LinkedIn.</a:t>
            </a:r>
            <a:endParaRPr lang="en-US" sz="900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20" name="Picture 19" descr="faceboo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8283" y="5549381"/>
            <a:ext cx="352213" cy="264160"/>
          </a:xfrm>
          <a:prstGeom prst="rect">
            <a:avLst/>
          </a:prstGeom>
        </p:spPr>
      </p:pic>
      <p:pic>
        <p:nvPicPr>
          <p:cNvPr id="21" name="Picture 20" descr="linkedin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56267" y="5549381"/>
            <a:ext cx="352213" cy="264160"/>
          </a:xfrm>
          <a:prstGeom prst="rect">
            <a:avLst/>
          </a:prstGeom>
        </p:spPr>
      </p:pic>
      <p:sp>
        <p:nvSpPr>
          <p:cNvPr id="29" name="Rectangle 11"/>
          <p:cNvSpPr>
            <a:spLocks noChangeArrowheads="1"/>
          </p:cNvSpPr>
          <p:nvPr userDrawn="1"/>
        </p:nvSpPr>
        <p:spPr bwMode="auto">
          <a:xfrm>
            <a:off x="49276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 smtClean="0">
                <a:solidFill>
                  <a:srgbClr val="FFFFFF">
                    <a:lumMod val="75000"/>
                  </a:srgbClr>
                </a:solidFill>
                <a:ea typeface="Arial Unicode MS" charset="0"/>
                <a:cs typeface="Arial Unicode MS" charset="0"/>
              </a:rPr>
              <a:t>Rev 5058-CO900F</a:t>
            </a:r>
            <a:endParaRPr lang="en-US" sz="800" kern="0" spc="20" dirty="0">
              <a:solidFill>
                <a:srgbClr val="FFFFFF">
                  <a:lumMod val="75000"/>
                </a:srgbClr>
              </a:solidFill>
              <a:ea typeface="Arial Unicode MS" charset="0"/>
              <a:cs typeface="Arial Unicode MS" charset="0"/>
            </a:endParaRPr>
          </a:p>
        </p:txBody>
      </p:sp>
      <p:grpSp>
        <p:nvGrpSpPr>
          <p:cNvPr id="27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8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2" name="Picture 31" descr="LTS_WhiteTextFromRedBox.png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 userDrawn="1"/>
        </p:nvGrpSpPr>
        <p:grpSpPr>
          <a:xfrm>
            <a:off x="1026399" y="5549701"/>
            <a:ext cx="352213" cy="264160"/>
            <a:chOff x="769799" y="5549701"/>
            <a:chExt cx="264160" cy="264160"/>
          </a:xfrm>
        </p:grpSpPr>
        <p:pic>
          <p:nvPicPr>
            <p:cNvPr id="41" name="Picture 40" descr="linkedin.png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69799" y="5549701"/>
              <a:ext cx="264160" cy="264160"/>
            </a:xfrm>
            <a:prstGeom prst="rect">
              <a:avLst/>
            </a:prstGeom>
          </p:spPr>
        </p:pic>
        <p:pic>
          <p:nvPicPr>
            <p:cNvPr id="1027" name="Picture 3"/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6468" y="5560582"/>
              <a:ext cx="230823" cy="242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668718"/>
            <a:ext cx="46736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580"/>
              </a:lnSpc>
              <a:defRPr/>
            </a:pPr>
            <a:r>
              <a:rPr lang="en-US" sz="1400" b="1" cap="all" dirty="0" smtClean="0">
                <a:solidFill>
                  <a:srgbClr val="474747"/>
                </a:solidFill>
              </a:rPr>
              <a:t>Company INTERNAL</a:t>
            </a:r>
            <a:br>
              <a:rPr lang="en-US" sz="1400" b="1" cap="all" dirty="0" smtClean="0">
                <a:solidFill>
                  <a:srgbClr val="474747"/>
                </a:solidFill>
              </a:rPr>
            </a:b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Internal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</a:rPr>
              <a:t>Use </a:t>
            </a: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Only</a:t>
            </a:r>
            <a:endParaRPr lang="en-US" sz="14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30" name="Picture 29" descr="CompanyConfidential.png"/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6896" y="4751640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36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2014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949895"/>
            <a:ext cx="6163733" cy="553998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2400"/>
              </a:spcBef>
              <a:spcAft>
                <a:spcPts val="3000"/>
              </a:spcAft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 userDrawn="1"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451283" y="6284767"/>
            <a:ext cx="1539204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100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442817" y="5879582"/>
            <a:ext cx="216597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Follow </a:t>
            </a:r>
            <a:r>
              <a:rPr lang="en-US" sz="900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ROKAutomation</a:t>
            </a: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 on </a:t>
            </a:r>
            <a:r>
              <a:rPr lang="en-US" sz="900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Facebook</a:t>
            </a: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 &amp; Twitter.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Connect with us on LinkedIn.</a:t>
            </a:r>
            <a:endParaRPr lang="en-US" sz="900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20" name="Picture 19" descr="faceboo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8283" y="5549381"/>
            <a:ext cx="352213" cy="264160"/>
          </a:xfrm>
          <a:prstGeom prst="rect">
            <a:avLst/>
          </a:prstGeom>
        </p:spPr>
      </p:pic>
      <p:pic>
        <p:nvPicPr>
          <p:cNvPr id="21" name="Picture 20" descr="linkedin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56267" y="5549381"/>
            <a:ext cx="352213" cy="264160"/>
          </a:xfrm>
          <a:prstGeom prst="rect">
            <a:avLst/>
          </a:prstGeom>
        </p:spPr>
      </p:pic>
      <p:grpSp>
        <p:nvGrpSpPr>
          <p:cNvPr id="27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8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2" name="Picture 31" descr="LTS_WhiteTextFromRedBox.png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 userDrawn="1"/>
        </p:nvGrpSpPr>
        <p:grpSpPr>
          <a:xfrm>
            <a:off x="1026399" y="5549701"/>
            <a:ext cx="352213" cy="264160"/>
            <a:chOff x="769799" y="5549701"/>
            <a:chExt cx="264160" cy="264160"/>
          </a:xfrm>
        </p:grpSpPr>
        <p:pic>
          <p:nvPicPr>
            <p:cNvPr id="34" name="Picture 33" descr="linkedin.png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69799" y="5549701"/>
              <a:ext cx="264160" cy="264160"/>
            </a:xfrm>
            <a:prstGeom prst="rect">
              <a:avLst/>
            </a:prstGeom>
          </p:spPr>
        </p:pic>
        <p:pic>
          <p:nvPicPr>
            <p:cNvPr id="35" name="Picture 3"/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6468" y="5560582"/>
              <a:ext cx="230823" cy="242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" name="Rectangle 11"/>
          <p:cNvSpPr>
            <a:spLocks noChangeArrowheads="1"/>
          </p:cNvSpPr>
          <p:nvPr userDrawn="1"/>
        </p:nvSpPr>
        <p:spPr bwMode="auto">
          <a:xfrm>
            <a:off x="49276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 smtClean="0">
                <a:solidFill>
                  <a:srgbClr val="FFFFFF">
                    <a:lumMod val="75000"/>
                  </a:srgbClr>
                </a:solidFill>
                <a:ea typeface="Arial Unicode MS" charset="0"/>
                <a:cs typeface="Arial Unicode MS" charset="0"/>
              </a:rPr>
              <a:t>Rev 5058-CO900F</a:t>
            </a:r>
            <a:endParaRPr lang="en-US" sz="800" kern="0" spc="20" dirty="0">
              <a:solidFill>
                <a:srgbClr val="FFFFFF">
                  <a:lumMod val="75000"/>
                </a:srgbClr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668718"/>
            <a:ext cx="46736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580"/>
              </a:lnSpc>
              <a:defRPr/>
            </a:pPr>
            <a:r>
              <a:rPr lang="en-US" sz="1400" b="1" cap="all" dirty="0" smtClean="0">
                <a:solidFill>
                  <a:srgbClr val="474747"/>
                </a:solidFill>
              </a:rPr>
              <a:t>Company INTERNAL</a:t>
            </a:r>
            <a:br>
              <a:rPr lang="en-US" sz="1400" b="1" cap="all" dirty="0" smtClean="0">
                <a:solidFill>
                  <a:srgbClr val="474747"/>
                </a:solidFill>
              </a:rPr>
            </a:b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Internal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</a:rPr>
              <a:t>Use </a:t>
            </a: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Only</a:t>
            </a:r>
            <a:endParaRPr lang="en-US" sz="14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9" name="Picture 28" descr="CompanyConfidential.png"/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6896" y="4751640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2014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16" name="Pentagon 15"/>
          <p:cNvSpPr/>
          <p:nvPr userDrawn="1"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451283" y="6284767"/>
            <a:ext cx="1539204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100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442817" y="5879582"/>
            <a:ext cx="216597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Follow </a:t>
            </a:r>
            <a:r>
              <a:rPr lang="en-US" sz="900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ROKAutomation</a:t>
            </a: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 on </a:t>
            </a:r>
            <a:r>
              <a:rPr lang="en-US" sz="900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Facebook</a:t>
            </a: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 &amp; Twitter.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Connect with us on LinkedIn.</a:t>
            </a:r>
            <a:endParaRPr lang="en-US" sz="900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20" name="Picture 19" descr="faceboo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8283" y="5549381"/>
            <a:ext cx="352213" cy="264160"/>
          </a:xfrm>
          <a:prstGeom prst="rect">
            <a:avLst/>
          </a:prstGeom>
        </p:spPr>
      </p:pic>
      <p:pic>
        <p:nvPicPr>
          <p:cNvPr id="21" name="Picture 20" descr="linkedin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56267" y="5549381"/>
            <a:ext cx="352213" cy="264160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73528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739259"/>
            <a:ext cx="4904453" cy="495007"/>
          </a:xfrm>
        </p:spPr>
        <p:txBody>
          <a:bodyPr wrap="square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grpSp>
        <p:nvGrpSpPr>
          <p:cNvPr id="27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8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4" name="Picture 33" descr="LTS_WhiteTextFromRedBox.png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 userDrawn="1"/>
        </p:nvGrpSpPr>
        <p:grpSpPr>
          <a:xfrm>
            <a:off x="1026399" y="5549701"/>
            <a:ext cx="352213" cy="264160"/>
            <a:chOff x="769799" y="5549701"/>
            <a:chExt cx="264160" cy="264160"/>
          </a:xfrm>
        </p:grpSpPr>
        <p:pic>
          <p:nvPicPr>
            <p:cNvPr id="36" name="Picture 35" descr="linkedin.png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69799" y="5549701"/>
              <a:ext cx="264160" cy="264160"/>
            </a:xfrm>
            <a:prstGeom prst="rect">
              <a:avLst/>
            </a:prstGeom>
          </p:spPr>
        </p:pic>
        <p:pic>
          <p:nvPicPr>
            <p:cNvPr id="37" name="Picture 3"/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6468" y="5560582"/>
              <a:ext cx="230823" cy="242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Rectangle 11"/>
          <p:cNvSpPr>
            <a:spLocks noChangeArrowheads="1"/>
          </p:cNvSpPr>
          <p:nvPr userDrawn="1"/>
        </p:nvSpPr>
        <p:spPr bwMode="auto">
          <a:xfrm>
            <a:off x="49276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 smtClean="0">
                <a:solidFill>
                  <a:srgbClr val="FFFFFF">
                    <a:lumMod val="75000"/>
                  </a:srgbClr>
                </a:solidFill>
                <a:ea typeface="Arial Unicode MS" charset="0"/>
                <a:cs typeface="Arial Unicode MS" charset="0"/>
              </a:rPr>
              <a:t>Rev 5058-CO900F</a:t>
            </a:r>
            <a:endParaRPr lang="en-US" sz="800" kern="0" spc="20" dirty="0">
              <a:solidFill>
                <a:srgbClr val="FFFFFF">
                  <a:lumMod val="75000"/>
                </a:srgbClr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668718"/>
            <a:ext cx="46736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580"/>
              </a:lnSpc>
              <a:defRPr/>
            </a:pPr>
            <a:r>
              <a:rPr lang="en-US" sz="1400" b="1" cap="all" dirty="0" smtClean="0">
                <a:solidFill>
                  <a:srgbClr val="474747"/>
                </a:solidFill>
              </a:rPr>
              <a:t>Company INTERNAL</a:t>
            </a:r>
            <a:br>
              <a:rPr lang="en-US" sz="1400" b="1" cap="all" dirty="0" smtClean="0">
                <a:solidFill>
                  <a:srgbClr val="474747"/>
                </a:solidFill>
              </a:rPr>
            </a:b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Internal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</a:rPr>
              <a:t>Use </a:t>
            </a: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Only</a:t>
            </a:r>
            <a:endParaRPr lang="en-US" sz="14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32" name="Picture 31" descr="CompanyConfidential.png"/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6896" y="4751640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72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 Growth&amp;Performanc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2014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949895"/>
            <a:ext cx="10464800" cy="553998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2400"/>
              </a:spcBef>
              <a:spcAft>
                <a:spcPts val="3000"/>
              </a:spcAft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 userDrawn="1"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451283" y="6284767"/>
            <a:ext cx="1539204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100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442817" y="5879582"/>
            <a:ext cx="216597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Follow </a:t>
            </a:r>
            <a:r>
              <a:rPr lang="en-US" sz="900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ROKAutomation</a:t>
            </a: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 on </a:t>
            </a:r>
            <a:r>
              <a:rPr lang="en-US" sz="900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Facebook</a:t>
            </a: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 &amp; Twitter.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Connect with us on LinkedIn.</a:t>
            </a:r>
            <a:endParaRPr lang="en-US" sz="900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20" name="Picture 19" descr="faceboo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8283" y="5549381"/>
            <a:ext cx="352213" cy="264160"/>
          </a:xfrm>
          <a:prstGeom prst="rect">
            <a:avLst/>
          </a:prstGeom>
        </p:spPr>
      </p:pic>
      <p:pic>
        <p:nvPicPr>
          <p:cNvPr id="21" name="Picture 20" descr="linkedin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56267" y="5549381"/>
            <a:ext cx="352213" cy="2641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1"/>
            <a:ext cx="2458720" cy="1651125"/>
          </a:xfrm>
          <a:prstGeom prst="rect">
            <a:avLst/>
          </a:prstGeom>
        </p:spPr>
      </p:pic>
      <p:grpSp>
        <p:nvGrpSpPr>
          <p:cNvPr id="27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8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3" name="Picture 32" descr="LTS_WhiteTextFromRedBox.png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 userDrawn="1"/>
        </p:nvGrpSpPr>
        <p:grpSpPr>
          <a:xfrm>
            <a:off x="1026399" y="5549701"/>
            <a:ext cx="352213" cy="264160"/>
            <a:chOff x="769799" y="5549701"/>
            <a:chExt cx="264160" cy="264160"/>
          </a:xfrm>
        </p:grpSpPr>
        <p:pic>
          <p:nvPicPr>
            <p:cNvPr id="35" name="Picture 34" descr="linkedin.png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69799" y="5549701"/>
              <a:ext cx="264160" cy="264160"/>
            </a:xfrm>
            <a:prstGeom prst="rect">
              <a:avLst/>
            </a:prstGeom>
          </p:spPr>
        </p:pic>
        <p:pic>
          <p:nvPicPr>
            <p:cNvPr id="36" name="Picture 3"/>
            <p:cNvPicPr>
              <a:picLocks noChangeAspect="1" noChangeArrowheads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6468" y="5560582"/>
              <a:ext cx="230823" cy="242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" name="Rectangle 11"/>
          <p:cNvSpPr>
            <a:spLocks noChangeArrowheads="1"/>
          </p:cNvSpPr>
          <p:nvPr userDrawn="1"/>
        </p:nvSpPr>
        <p:spPr bwMode="auto">
          <a:xfrm>
            <a:off x="49276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 smtClean="0">
                <a:solidFill>
                  <a:srgbClr val="FFFFFF">
                    <a:lumMod val="75000"/>
                  </a:srgbClr>
                </a:solidFill>
                <a:ea typeface="Arial Unicode MS" charset="0"/>
                <a:cs typeface="Arial Unicode MS" charset="0"/>
              </a:rPr>
              <a:t>Rev 5058-CO900F</a:t>
            </a:r>
            <a:endParaRPr lang="en-US" sz="800" kern="0" spc="20" dirty="0">
              <a:solidFill>
                <a:srgbClr val="FFFFFF">
                  <a:lumMod val="75000"/>
                </a:srgbClr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668718"/>
            <a:ext cx="46736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580"/>
              </a:lnSpc>
              <a:defRPr/>
            </a:pPr>
            <a:r>
              <a:rPr lang="en-US" sz="1400" b="1" cap="all" dirty="0" smtClean="0">
                <a:solidFill>
                  <a:srgbClr val="474747"/>
                </a:solidFill>
              </a:rPr>
              <a:t>Company INTERNAL</a:t>
            </a:r>
            <a:br>
              <a:rPr lang="en-US" sz="1400" b="1" cap="all" dirty="0" smtClean="0">
                <a:solidFill>
                  <a:srgbClr val="474747"/>
                </a:solidFill>
              </a:rPr>
            </a:b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Internal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</a:rPr>
              <a:t>Use </a:t>
            </a: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Only</a:t>
            </a:r>
            <a:endParaRPr lang="en-US" sz="14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9" name="Picture 28" descr="CompanyConfidential.png"/>
          <p:cNvPicPr>
            <a:picLocks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6896" y="4751640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23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 Growth&amp;Performanc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2014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16" name="Pentagon 15"/>
          <p:cNvSpPr/>
          <p:nvPr userDrawn="1"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451283" y="6284767"/>
            <a:ext cx="1539204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100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442817" y="5879582"/>
            <a:ext cx="216597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Follow </a:t>
            </a:r>
            <a:r>
              <a:rPr lang="en-US" sz="900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ROKAutomation</a:t>
            </a: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 on </a:t>
            </a:r>
            <a:r>
              <a:rPr lang="en-US" sz="900" dirty="0" err="1" smtClean="0">
                <a:solidFill>
                  <a:srgbClr val="474747"/>
                </a:solidFill>
                <a:ea typeface="ＭＳ Ｐゴシック" charset="-128"/>
                <a:cs typeface="Arial"/>
              </a:rPr>
              <a:t>Facebook</a:t>
            </a: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 &amp; Twitter.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Connect with us on LinkedIn.</a:t>
            </a:r>
            <a:endParaRPr lang="en-US" sz="900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20" name="Picture 19" descr="faceboo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8283" y="5549381"/>
            <a:ext cx="352213" cy="264160"/>
          </a:xfrm>
          <a:prstGeom prst="rect">
            <a:avLst/>
          </a:prstGeom>
        </p:spPr>
      </p:pic>
      <p:pic>
        <p:nvPicPr>
          <p:cNvPr id="21" name="Picture 20" descr="linkedin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56267" y="5549381"/>
            <a:ext cx="352213" cy="264160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 bwMode="auto">
          <a:xfrm>
            <a:off x="101599" y="2362200"/>
            <a:ext cx="114130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91555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739259"/>
            <a:ext cx="4904453" cy="495007"/>
          </a:xfrm>
        </p:spPr>
        <p:txBody>
          <a:bodyPr wrap="square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1"/>
            <a:ext cx="4050659" cy="2498249"/>
          </a:xfrm>
          <a:prstGeom prst="rect">
            <a:avLst/>
          </a:prstGeom>
        </p:spPr>
      </p:pic>
      <p:grpSp>
        <p:nvGrpSpPr>
          <p:cNvPr id="27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8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5" name="Picture 34" descr="LTS_WhiteTextFromRedBox.png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1026399" y="5549701"/>
            <a:ext cx="352213" cy="264160"/>
            <a:chOff x="769799" y="5549701"/>
            <a:chExt cx="264160" cy="264160"/>
          </a:xfrm>
        </p:grpSpPr>
        <p:pic>
          <p:nvPicPr>
            <p:cNvPr id="37" name="Picture 36" descr="linkedin.png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69799" y="5549701"/>
              <a:ext cx="264160" cy="264160"/>
            </a:xfrm>
            <a:prstGeom prst="rect">
              <a:avLst/>
            </a:prstGeom>
          </p:spPr>
        </p:pic>
        <p:pic>
          <p:nvPicPr>
            <p:cNvPr id="38" name="Picture 3"/>
            <p:cNvPicPr>
              <a:picLocks noChangeAspect="1" noChangeArrowheads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6468" y="5560582"/>
              <a:ext cx="230823" cy="242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Rectangle 11"/>
          <p:cNvSpPr>
            <a:spLocks noChangeArrowheads="1"/>
          </p:cNvSpPr>
          <p:nvPr userDrawn="1"/>
        </p:nvSpPr>
        <p:spPr bwMode="auto">
          <a:xfrm>
            <a:off x="492760" y="6671735"/>
            <a:ext cx="3792360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 smtClean="0">
                <a:solidFill>
                  <a:srgbClr val="FFFFFF">
                    <a:lumMod val="75000"/>
                  </a:srgbClr>
                </a:solidFill>
                <a:ea typeface="Arial Unicode MS" charset="0"/>
                <a:cs typeface="Arial Unicode MS" charset="0"/>
              </a:rPr>
              <a:t>Rev 5058-CO900F</a:t>
            </a:r>
            <a:endParaRPr lang="en-US" sz="800" kern="0" spc="20" dirty="0">
              <a:solidFill>
                <a:srgbClr val="FFFFFF">
                  <a:lumMod val="75000"/>
                </a:srgbClr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668718"/>
            <a:ext cx="46736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580"/>
              </a:lnSpc>
              <a:defRPr/>
            </a:pPr>
            <a:r>
              <a:rPr lang="en-US" sz="1400" b="1" cap="all" dirty="0" smtClean="0">
                <a:solidFill>
                  <a:srgbClr val="474747"/>
                </a:solidFill>
              </a:rPr>
              <a:t>Company INTERNAL</a:t>
            </a:r>
            <a:br>
              <a:rPr lang="en-US" sz="1400" b="1" cap="all" dirty="0" smtClean="0">
                <a:solidFill>
                  <a:srgbClr val="474747"/>
                </a:solidFill>
              </a:rPr>
            </a:b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Internal </a:t>
            </a:r>
            <a:r>
              <a:rPr lang="en-US" sz="1400" b="1" dirty="0">
                <a:solidFill>
                  <a:srgbClr val="FFFFFF">
                    <a:lumMod val="50000"/>
                  </a:srgbClr>
                </a:solidFill>
              </a:rPr>
              <a:t>Use </a:t>
            </a:r>
            <a:r>
              <a:rPr lang="en-US" sz="1400" b="1" dirty="0" smtClean="0">
                <a:solidFill>
                  <a:srgbClr val="FFFFFF">
                    <a:lumMod val="50000"/>
                  </a:srgbClr>
                </a:solidFill>
              </a:rPr>
              <a:t>Only</a:t>
            </a:r>
            <a:endParaRPr lang="en-US" sz="14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33" name="Picture 32" descr="CompanyConfidential.png"/>
          <p:cNvPicPr>
            <a:picLocks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6896" y="4751640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99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2012 Rockwell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rights reserved.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891659"/>
            <a:ext cx="10464800" cy="495007"/>
          </a:xfrm>
        </p:spPr>
        <p:txBody>
          <a:bodyPr wrap="square">
            <a:sp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0"/>
            <a:ext cx="10464800" cy="40011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0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7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8" name="Picture 27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pic>
        <p:nvPicPr>
          <p:cNvPr id="14" name="Picture 13" descr="Lock2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2971800"/>
            <a:ext cx="1083795" cy="1523334"/>
          </a:xfrm>
          <a:prstGeom prst="rect">
            <a:avLst/>
          </a:prstGeom>
          <a:effectLst>
            <a:outerShdw blurRad="50800" dist="76200" dir="2400000" algn="br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5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362200"/>
            <a:ext cx="111760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2012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rights reserved.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896787"/>
            <a:ext cx="10464800" cy="489878"/>
          </a:xfrm>
        </p:spPr>
        <p:txBody>
          <a:bodyPr wrap="square">
            <a:spAutoFit/>
          </a:bodyPr>
          <a:lstStyle>
            <a:lvl1pPr>
              <a:defRPr sz="3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0"/>
            <a:ext cx="10464800" cy="40011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0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7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8" name="Picture 27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pic>
        <p:nvPicPr>
          <p:cNvPr id="14" name="Picture 13" descr="Lock2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2971800"/>
            <a:ext cx="1083795" cy="1523334"/>
          </a:xfrm>
          <a:prstGeom prst="rect">
            <a:avLst/>
          </a:prstGeom>
          <a:effectLst>
            <a:outerShdw blurRad="50800" dist="76200" dir="2400000" algn="br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1451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6269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2133" cap="none"/>
            </a:lvl4pPr>
            <a:lvl5pPr>
              <a:buClrTx/>
              <a:buFont typeface="Wingdings" charset="2"/>
              <a:buChar char="§"/>
              <a:defRPr sz="1867" cap="none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11648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819400"/>
            <a:ext cx="5715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2012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rights reserved.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891659"/>
            <a:ext cx="5486400" cy="495007"/>
          </a:xfrm>
        </p:spPr>
        <p:txBody>
          <a:bodyPr wrap="square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0"/>
            <a:ext cx="5486400" cy="40011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0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7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8" name="Picture 27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pic>
        <p:nvPicPr>
          <p:cNvPr id="14" name="Picture 13" descr="Lock2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2971800"/>
            <a:ext cx="1083795" cy="1523334"/>
          </a:xfrm>
          <a:prstGeom prst="rect">
            <a:avLst/>
          </a:prstGeom>
          <a:effectLst>
            <a:outerShdw blurRad="50800" dist="76200" dir="2400000" algn="br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06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362200"/>
            <a:ext cx="56896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2012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rights reserved.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0"/>
            <a:ext cx="4572000" cy="40011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0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7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8" name="Picture 27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891659"/>
            <a:ext cx="4735335" cy="495007"/>
          </a:xfrm>
        </p:spPr>
        <p:txBody>
          <a:bodyPr wrap="square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4" name="Picture 13" descr="Lock2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2971800"/>
            <a:ext cx="1083795" cy="1523334"/>
          </a:xfrm>
          <a:prstGeom prst="rect">
            <a:avLst/>
          </a:prstGeom>
          <a:effectLst>
            <a:outerShdw blurRad="50800" dist="76200" dir="2400000" algn="br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01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7338" marR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>
                <a:solidFill>
                  <a:srgbClr val="000000"/>
                </a:solidFill>
              </a:defRPr>
            </a:lvl1pPr>
            <a:lvl2pPr marL="8048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>
                <a:solidFill>
                  <a:schemeClr val="bg2"/>
                </a:solidFill>
              </a:defRPr>
            </a:lvl2pPr>
            <a:lvl3pPr marL="12620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marL="287338" marR="0" lvl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87338" marR="0" lvl="1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87338" marR="0" lvl="2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8D7BB-C5F0-C74A-897E-AD5E99CA2D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88932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219200"/>
            <a:ext cx="1168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17A3C-3C90-2C4D-BD99-1B4D375411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239713"/>
            <a:ext cx="9448800" cy="8270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42162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5689600" cy="5257800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 sz="2800">
                <a:solidFill>
                  <a:schemeClr val="tx1"/>
                </a:solidFill>
              </a:defRPr>
            </a:lvl1pPr>
            <a:lvl2pPr marL="8048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 sz="2400">
                <a:solidFill>
                  <a:srgbClr val="FFFFFF"/>
                </a:solidFill>
              </a:defRPr>
            </a:lvl2pPr>
            <a:lvl3pPr marL="12620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 sz="2000">
                <a:solidFill>
                  <a:srgbClr val="FFFFFF"/>
                </a:solidFill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2332"/>
              </a:buClr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2332"/>
              </a:buClr>
              <a:buSzTx/>
              <a:buFontTx/>
              <a:buChar char="»"/>
              <a:tabLst/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87338" marR="0" lvl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87338" marR="0" lvl="1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87338" marR="0" lvl="2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689600" cy="5257800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 sz="2800">
                <a:solidFill>
                  <a:srgbClr val="000000"/>
                </a:solidFill>
              </a:defRPr>
            </a:lvl1pPr>
            <a:lvl2pPr marL="8048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 sz="2400">
                <a:solidFill>
                  <a:srgbClr val="FFFFFF"/>
                </a:solidFill>
              </a:defRPr>
            </a:lvl2pPr>
            <a:lvl3pPr marL="12620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87338" marR="0" lvl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87338" marR="0" lvl="1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87338" marR="0" lvl="2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ACA6E-5081-0841-A450-A9B79E432C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71029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C1E7A-D565-DD4C-81C5-BD326DECA4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27390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0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4000">
                <a:schemeClr val="bg1"/>
              </a:gs>
            </a:gsLst>
          </a:gra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0"/>
            <a:ext cx="11480800" cy="1219200"/>
          </a:xfr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804863" indent="-228600">
              <a:defRPr>
                <a:solidFill>
                  <a:srgbClr val="FFFFFF"/>
                </a:solidFill>
              </a:defRPr>
            </a:lvl2pPr>
            <a:lvl3pPr marL="1201738" indent="-228600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46188846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0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4000">
                <a:schemeClr val="bg1"/>
              </a:gs>
            </a:gsLst>
          </a:gra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200"/>
            <a:ext cx="11988800" cy="6705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5562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6129338"/>
            <a:ext cx="7315200" cy="42386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0286846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1295400"/>
            <a:ext cx="5791200" cy="5334000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>
                <a:solidFill>
                  <a:srgbClr val="FFFFFF"/>
                </a:solidFill>
              </a:defRPr>
            </a:lvl1pPr>
            <a:lvl2pPr marL="8048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>
                <a:solidFill>
                  <a:srgbClr val="FFFFFF"/>
                </a:solidFill>
              </a:defRPr>
            </a:lvl2pPr>
            <a:lvl3pPr marL="12620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287338" marR="0" lvl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87338" marR="0" lvl="1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87338" marR="0" lvl="2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791200" cy="2590800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>
                <a:solidFill>
                  <a:srgbClr val="FFFFFF"/>
                </a:solidFill>
              </a:defRPr>
            </a:lvl1pPr>
            <a:lvl2pPr marL="8048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>
                <a:solidFill>
                  <a:srgbClr val="FFFFFF"/>
                </a:solidFill>
              </a:defRPr>
            </a:lvl2pPr>
            <a:lvl3pPr marL="12620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287338" marR="0" lvl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87338" marR="0" lvl="1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87338" marR="0" lvl="2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791200" cy="2590800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>
                <a:solidFill>
                  <a:srgbClr val="FFFFFF"/>
                </a:solidFill>
              </a:defRPr>
            </a:lvl1pPr>
            <a:lvl2pPr marL="8048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>
                <a:solidFill>
                  <a:srgbClr val="FFFFFF"/>
                </a:solidFill>
              </a:defRPr>
            </a:lvl2pPr>
            <a:lvl3pPr marL="1262063" marR="0" indent="-228600" algn="l" defTabSz="914400" rtl="0" eaLnBrk="0" fontAlgn="base" latinLnBrk="0" hangingPunct="0">
              <a:lnSpc>
                <a:spcPts val="2400"/>
              </a:lnSpc>
              <a:spcBef>
                <a:spcPts val="300"/>
              </a:spcBef>
              <a:spcAft>
                <a:spcPct val="0"/>
              </a:spcAft>
              <a:buClrTx/>
              <a:buSzPct val="80000"/>
              <a:buFont typeface="Wingdings" charset="2"/>
              <a:buChar char="§"/>
              <a:tabLst/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287338" marR="0" lvl="0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87338" marR="0" lvl="1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87338" marR="0" lvl="2" indent="-287338" algn="l" defTabSz="914400" rtl="0" eaLnBrk="0" fontAlgn="base" latinLnBrk="0" hangingPunct="0">
              <a:lnSpc>
                <a:spcPts val="3000"/>
              </a:lnSpc>
              <a:spcBef>
                <a:spcPts val="2400"/>
              </a:spcBef>
              <a:spcAft>
                <a:spcPts val="0"/>
              </a:spcAft>
              <a:buClr>
                <a:srgbClr val="BB233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Rectangle 6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0BFF2-922B-9A4B-9A83-6BA2F7F304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239713"/>
            <a:ext cx="9448800" cy="8270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24028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2012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rights reserved.</a:t>
            </a: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grpSp>
        <p:nvGrpSpPr>
          <p:cNvPr id="2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7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8" name="Picture 27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949895"/>
            <a:ext cx="10464800" cy="553998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2400"/>
              </a:spcBef>
              <a:spcAft>
                <a:spcPts val="3000"/>
              </a:spcAft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 userDrawn="1"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451283" y="6284767"/>
            <a:ext cx="1539204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100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442817" y="5879582"/>
            <a:ext cx="216597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Follow ROKAutomation on Facebook &amp; Twitter.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Connect with us on LinkedIn.</a:t>
            </a:r>
            <a:endParaRPr lang="en-US" sz="900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20" name="Picture 19" descr="faceboo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283" y="5549381"/>
            <a:ext cx="352213" cy="264160"/>
          </a:xfrm>
          <a:prstGeom prst="rect">
            <a:avLst/>
          </a:prstGeom>
        </p:spPr>
      </p:pic>
      <p:pic>
        <p:nvPicPr>
          <p:cNvPr id="21" name="Picture 20" descr="linkedin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56267" y="5549381"/>
            <a:ext cx="352213" cy="264160"/>
          </a:xfrm>
          <a:prstGeom prst="rect">
            <a:avLst/>
          </a:prstGeom>
        </p:spPr>
      </p:pic>
      <p:pic>
        <p:nvPicPr>
          <p:cNvPr id="24" name="Picture 23" descr="twitter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6000" y="5549381"/>
            <a:ext cx="352213" cy="264160"/>
          </a:xfrm>
          <a:prstGeom prst="rect">
            <a:avLst/>
          </a:prstGeom>
        </p:spPr>
      </p:pic>
      <p:pic>
        <p:nvPicPr>
          <p:cNvPr id="23" name="Picture 22" descr="Lock2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4800" y="3041651"/>
            <a:ext cx="1083795" cy="1523333"/>
          </a:xfrm>
          <a:prstGeom prst="rect">
            <a:avLst/>
          </a:prstGeom>
          <a:effectLst>
            <a:outerShdw blurRad="50800" dist="38100" dir="2400000" algn="br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621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8" name="Picture 27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5" name="Picture 34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8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2012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rights reserved.</a:t>
            </a: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grpSp>
        <p:nvGrpSpPr>
          <p:cNvPr id="2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7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8" name="Picture 27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949895"/>
            <a:ext cx="6163733" cy="553998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2400"/>
              </a:spcBef>
              <a:spcAft>
                <a:spcPts val="3000"/>
              </a:spcAft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 userDrawn="1"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451283" y="6284767"/>
            <a:ext cx="1539204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100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442817" y="5879582"/>
            <a:ext cx="216597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Follow ROKAutomation on Facebook &amp; Twitter.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Connect with us on LinkedIn.</a:t>
            </a:r>
            <a:endParaRPr lang="en-US" sz="900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20" name="Picture 19" descr="faceboo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283" y="5549381"/>
            <a:ext cx="352213" cy="264160"/>
          </a:xfrm>
          <a:prstGeom prst="rect">
            <a:avLst/>
          </a:prstGeom>
        </p:spPr>
      </p:pic>
      <p:pic>
        <p:nvPicPr>
          <p:cNvPr id="21" name="Picture 20" descr="linkedin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56267" y="5549381"/>
            <a:ext cx="352213" cy="264160"/>
          </a:xfrm>
          <a:prstGeom prst="rect">
            <a:avLst/>
          </a:prstGeom>
        </p:spPr>
      </p:pic>
      <p:pic>
        <p:nvPicPr>
          <p:cNvPr id="24" name="Picture 23" descr="twitter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6000" y="5549381"/>
            <a:ext cx="352213" cy="264160"/>
          </a:xfrm>
          <a:prstGeom prst="rect">
            <a:avLst/>
          </a:prstGeom>
        </p:spPr>
      </p:pic>
      <p:pic>
        <p:nvPicPr>
          <p:cNvPr id="23" name="Picture 22" descr="Lock2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4800" y="3041651"/>
            <a:ext cx="1083795" cy="1523333"/>
          </a:xfrm>
          <a:prstGeom prst="rect">
            <a:avLst/>
          </a:prstGeom>
          <a:effectLst>
            <a:outerShdw blurRad="50800" dist="38100" dir="2400000" algn="br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38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2" y="6671735"/>
            <a:ext cx="11525249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2012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rights reserved.</a:t>
            </a: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1" y="6096000"/>
            <a:ext cx="4928908" cy="353710"/>
          </a:xfrm>
          <a:prstGeom prst="rect">
            <a:avLst/>
          </a:prstGeom>
        </p:spPr>
      </p:pic>
      <p:grpSp>
        <p:nvGrpSpPr>
          <p:cNvPr id="2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7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8" name="Picture 27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6" name="Pentagon 15"/>
          <p:cNvSpPr/>
          <p:nvPr userDrawn="1"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451283" y="6284767"/>
            <a:ext cx="1539204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100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442817" y="5879582"/>
            <a:ext cx="216597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Follow ROKAutomation on Facebook &amp; Twitter.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Connect with us on LinkedIn.</a:t>
            </a:r>
            <a:endParaRPr lang="en-US" sz="900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20" name="Picture 19" descr="faceboo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283" y="5549381"/>
            <a:ext cx="352213" cy="264160"/>
          </a:xfrm>
          <a:prstGeom prst="rect">
            <a:avLst/>
          </a:prstGeom>
        </p:spPr>
      </p:pic>
      <p:pic>
        <p:nvPicPr>
          <p:cNvPr id="21" name="Picture 20" descr="linkedin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56267" y="5549381"/>
            <a:ext cx="352213" cy="264160"/>
          </a:xfrm>
          <a:prstGeom prst="rect">
            <a:avLst/>
          </a:prstGeom>
        </p:spPr>
      </p:pic>
      <p:pic>
        <p:nvPicPr>
          <p:cNvPr id="24" name="Picture 23" descr="twitter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6000" y="5549381"/>
            <a:ext cx="352213" cy="264160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302000"/>
            <a:ext cx="4735285" cy="40011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891659"/>
            <a:ext cx="4904453" cy="495007"/>
          </a:xfrm>
        </p:spPr>
        <p:txBody>
          <a:bodyPr wrap="square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22" name="Picture 21" descr="Lock2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4800" y="3041651"/>
            <a:ext cx="1083795" cy="1523333"/>
          </a:xfrm>
          <a:prstGeom prst="rect">
            <a:avLst/>
          </a:prstGeom>
          <a:effectLst>
            <a:outerShdw blurRad="50800" dist="38100" dir="2400000" algn="br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546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667002"/>
            <a:ext cx="8534400" cy="11075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64438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24107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633134"/>
            <a:ext cx="914400" cy="1185333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-10853" y="3818467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74957" y="457200"/>
            <a:ext cx="10505844" cy="6046707"/>
            <a:chOff x="731217" y="342900"/>
            <a:chExt cx="7879383" cy="4535030"/>
          </a:xfrm>
        </p:grpSpPr>
        <p:pic>
          <p:nvPicPr>
            <p:cNvPr id="12" name="Picture 11" descr="RA-A-B-RS-signature-6-08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8221" y="4562948"/>
              <a:ext cx="3282379" cy="31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4"/>
            <p:cNvSpPr/>
            <p:nvPr userDrawn="1"/>
          </p:nvSpPr>
          <p:spPr bwMode="auto">
            <a:xfrm>
              <a:off x="7829550" y="342900"/>
              <a:ext cx="781050" cy="78105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60958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18" name="Picture 17" descr="CompanyConfidential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217" y="3898751"/>
              <a:ext cx="673752" cy="412043"/>
            </a:xfrm>
            <a:prstGeom prst="rect">
              <a:avLst/>
            </a:prstGeom>
          </p:spPr>
        </p:pic>
        <p:pic>
          <p:nvPicPr>
            <p:cNvPr id="24" name="Picture 23" descr="LTS_WhiteTextFromRedBox.png"/>
            <p:cNvPicPr>
              <a:picLocks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0628" y="451645"/>
              <a:ext cx="591515" cy="575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 userDrawn="1"/>
        </p:nvSpPr>
        <p:spPr bwMode="auto">
          <a:xfrm>
            <a:off x="6232822" y="6596243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2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79133"/>
            <a:ext cx="78401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30572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5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7" name="Picture 16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4956" y="5198335"/>
            <a:ext cx="898336" cy="549391"/>
          </a:xfrm>
          <a:prstGeom prst="rect">
            <a:avLst/>
          </a:prstGeom>
        </p:spPr>
      </p:pic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6232822" y="6596243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77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70612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7" name="Picture 16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4956" y="5198335"/>
            <a:ext cx="898336" cy="549391"/>
          </a:xfrm>
          <a:prstGeom prst="rect">
            <a:avLst/>
          </a:prstGeom>
        </p:spPr>
      </p:pic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6232822" y="6596243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5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62200"/>
            <a:ext cx="70273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730572"/>
            <a:ext cx="9321797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8" name="Picture 17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4956" y="5198335"/>
            <a:ext cx="898336" cy="549391"/>
          </a:xfrm>
          <a:prstGeom prst="rect">
            <a:avLst/>
          </a:prstGeom>
        </p:spPr>
      </p:pic>
      <p:pic>
        <p:nvPicPr>
          <p:cNvPr id="21" name="Picture 20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  <p:sp>
        <p:nvSpPr>
          <p:cNvPr id="26" name="Rectangle 25"/>
          <p:cNvSpPr>
            <a:spLocks noChangeArrowheads="1"/>
          </p:cNvSpPr>
          <p:nvPr userDrawn="1"/>
        </p:nvSpPr>
        <p:spPr bwMode="auto">
          <a:xfrm>
            <a:off x="6232822" y="6596243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112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3" y="304800"/>
            <a:ext cx="1848997" cy="1651125"/>
          </a:xfrm>
          <a:prstGeom prst="rect">
            <a:avLst/>
          </a:prstGeom>
        </p:spPr>
      </p:pic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4956" y="5198335"/>
            <a:ext cx="898336" cy="549391"/>
          </a:xfrm>
          <a:prstGeom prst="rect">
            <a:avLst/>
          </a:prstGeom>
        </p:spPr>
      </p:pic>
      <p:pic>
        <p:nvPicPr>
          <p:cNvPr id="26" name="Picture 25" descr="LTS_WhiteTextFromRedBox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 userDrawn="1"/>
        </p:nvSpPr>
        <p:spPr bwMode="auto">
          <a:xfrm>
            <a:off x="6232822" y="6596243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26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wth&amp;Performance 2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2" y="2362200"/>
            <a:ext cx="112098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599" y="3156373"/>
            <a:ext cx="4735337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696705"/>
            <a:ext cx="4735335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2"/>
            <a:ext cx="3002280" cy="2498249"/>
          </a:xfrm>
          <a:prstGeom prst="rect">
            <a:avLst/>
          </a:prstGeom>
        </p:spPr>
      </p:pic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4956" y="5198335"/>
            <a:ext cx="898336" cy="549391"/>
          </a:xfrm>
          <a:prstGeom prst="rect">
            <a:avLst/>
          </a:prstGeom>
        </p:spPr>
      </p:pic>
      <p:pic>
        <p:nvPicPr>
          <p:cNvPr id="27" name="Picture 26" descr="LTS_WhiteTextFromRedBox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 userDrawn="1"/>
        </p:nvSpPr>
        <p:spPr bwMode="auto">
          <a:xfrm>
            <a:off x="6232822" y="6596243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35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126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321738"/>
            <a:ext cx="9448800" cy="49106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45165"/>
            <a:ext cx="9448800" cy="253996"/>
          </a:xfrm>
        </p:spPr>
        <p:txBody>
          <a:bodyPr anchor="t">
            <a:noAutofit/>
          </a:bodyPr>
          <a:lstStyle>
            <a:lvl1pPr algn="l">
              <a:spcAft>
                <a:spcPts val="0"/>
              </a:spcAft>
              <a:buNone/>
              <a:defRPr sz="2667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0013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6163733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25" name="Pentagon 24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2" name="Picture 41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2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332332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422400"/>
            <a:ext cx="1168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332489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99691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2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6313474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0"/>
          <p:cNvSpPr>
            <a:spLocks noChangeArrowheads="1"/>
          </p:cNvSpPr>
          <p:nvPr userDrawn="1"/>
        </p:nvSpPr>
        <p:spPr bwMode="auto">
          <a:xfrm>
            <a:off x="99691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198"/>
            <a:ext cx="11988800" cy="6240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711940079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99691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99420"/>
            <a:ext cx="11988799" cy="6275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850261"/>
            <a:ext cx="11480800" cy="58247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1456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0"/>
          <p:cNvSpPr>
            <a:spLocks noChangeArrowheads="1"/>
          </p:cNvSpPr>
          <p:nvPr userDrawn="1"/>
        </p:nvSpPr>
        <p:spPr bwMode="auto">
          <a:xfrm>
            <a:off x="889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3" y="76198"/>
            <a:ext cx="11977511" cy="6502404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506851296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55733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25587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6269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2133" cap="none"/>
            </a:lvl4pPr>
            <a:lvl5pPr>
              <a:buClrTx/>
              <a:buFont typeface="Wingdings" charset="2"/>
              <a:buChar char="§"/>
              <a:defRPr sz="1867" cap="none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92302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8" name="Picture 27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2" name="Picture 31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9683" y="4648945"/>
            <a:ext cx="898336" cy="549391"/>
          </a:xfrm>
          <a:prstGeom prst="rect">
            <a:avLst/>
          </a:prstGeom>
        </p:spPr>
      </p:pic>
      <p:pic>
        <p:nvPicPr>
          <p:cNvPr id="35" name="Picture 34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 Box 16"/>
          <p:cNvSpPr txBox="1">
            <a:spLocks noChangeArrowheads="1"/>
          </p:cNvSpPr>
          <p:nvPr userDrawn="1"/>
        </p:nvSpPr>
        <p:spPr bwMode="auto">
          <a:xfrm>
            <a:off x="1097835" y="461363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458581" y="5797938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  <p:sp>
        <p:nvSpPr>
          <p:cNvPr id="18" name="Rectangle 17"/>
          <p:cNvSpPr>
            <a:spLocks noChangeArrowheads="1"/>
          </p:cNvSpPr>
          <p:nvPr userDrawn="1"/>
        </p:nvSpPr>
        <p:spPr bwMode="auto">
          <a:xfrm>
            <a:off x="6232822" y="6607032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3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6163733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25" name="Pentagon 24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5" name="Picture 34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9683" y="4648945"/>
            <a:ext cx="898336" cy="549391"/>
          </a:xfrm>
          <a:prstGeom prst="rect">
            <a:avLst/>
          </a:prstGeom>
        </p:spPr>
      </p:pic>
      <p:pic>
        <p:nvPicPr>
          <p:cNvPr id="42" name="Picture 41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1097835" y="461363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458581" y="5797938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6232822" y="6607032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8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73528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1" name="Picture 50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4" name="Picture 5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60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73528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1" name="Picture 50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3" name="Picture 52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9683" y="4648945"/>
            <a:ext cx="898336" cy="549391"/>
          </a:xfrm>
          <a:prstGeom prst="rect">
            <a:avLst/>
          </a:prstGeom>
        </p:spPr>
      </p:pic>
      <p:pic>
        <p:nvPicPr>
          <p:cNvPr id="54" name="Picture 53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1097835" y="461363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458581" y="5797938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auto">
          <a:xfrm>
            <a:off x="6232822" y="6607032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44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04800"/>
            <a:ext cx="1848997" cy="1651125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0" name="Picture 49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Rectangle 50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2" name="Picture 51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683" y="4648945"/>
            <a:ext cx="898336" cy="549391"/>
          </a:xfrm>
          <a:prstGeom prst="rect">
            <a:avLst/>
          </a:prstGeom>
        </p:spPr>
      </p:pic>
      <p:pic>
        <p:nvPicPr>
          <p:cNvPr id="53" name="Picture 52" descr="LTS_WhiteTextFromRedBox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1097835" y="461363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458581" y="5797938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6232822" y="6607032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522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ChangeArrowheads="1"/>
          </p:cNvSpPr>
          <p:nvPr userDrawn="1"/>
        </p:nvSpPr>
        <p:spPr bwMode="auto">
          <a:xfrm>
            <a:off x="97536" y="93241"/>
            <a:ext cx="11996928" cy="650288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2" y="2362200"/>
            <a:ext cx="114130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91555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23" name="Picture 2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2"/>
            <a:ext cx="3002280" cy="2498249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7" name="Picture 36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6" name="Picture 45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683" y="4648945"/>
            <a:ext cx="898336" cy="549391"/>
          </a:xfrm>
          <a:prstGeom prst="rect">
            <a:avLst/>
          </a:prstGeom>
        </p:spPr>
      </p:pic>
      <p:pic>
        <p:nvPicPr>
          <p:cNvPr id="47" name="Picture 46" descr="LTS_WhiteTextFromRedBox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1097835" y="461363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458581" y="5797938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  <p:sp>
        <p:nvSpPr>
          <p:cNvPr id="21" name="Rectangle 20"/>
          <p:cNvSpPr>
            <a:spLocks noChangeArrowheads="1"/>
          </p:cNvSpPr>
          <p:nvPr userDrawn="1"/>
        </p:nvSpPr>
        <p:spPr bwMode="auto">
          <a:xfrm>
            <a:off x="6232822" y="6607032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027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18910" y="6688669"/>
            <a:ext cx="601135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09585">
              <a:defRPr/>
            </a:pPr>
            <a:fld id="{8CAC1E7A-D565-DD4C-81C5-BD326DECA4FF}" type="slidenum">
              <a:rPr lang="en-US" smtClean="0">
                <a:solidFill>
                  <a:srgbClr val="000000"/>
                </a:solidFill>
              </a:rPr>
              <a:pPr defTabSz="609585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552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0"/>
          <p:cNvSpPr>
            <a:spLocks noChangeArrowheads="1"/>
          </p:cNvSpPr>
          <p:nvPr userDrawn="1"/>
        </p:nvSpPr>
        <p:spPr bwMode="auto">
          <a:xfrm>
            <a:off x="96061" y="76704"/>
            <a:ext cx="11990795" cy="6523721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121852" tIns="60927" rIns="121852" bIns="60927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199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07359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769361"/>
            <a:ext cx="11480800" cy="593727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2516" indent="-304619">
              <a:defRPr>
                <a:solidFill>
                  <a:srgbClr val="FFFFFF"/>
                </a:solidFill>
              </a:defRPr>
            </a:lvl2pPr>
            <a:lvl3pPr marL="1601371" indent="-304619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509137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y Gradien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 userDrawn="1"/>
        </p:nvSpPr>
        <p:spPr bwMode="auto">
          <a:xfrm rot="10800000">
            <a:off x="86699" y="71784"/>
            <a:ext cx="11996928" cy="6510528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</a:gsLst>
            <a:lin ang="16200000" scaled="0"/>
          </a:gra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62391" tIns="81195" rIns="162391" bIns="81195" anchor="ctr">
            <a:prstTxWarp prst="textNoShape">
              <a:avLst/>
            </a:prstTxWarp>
          </a:bodyPr>
          <a:lstStyle/>
          <a:p>
            <a:pPr algn="ctr" defTabSz="609147" eaLnBrk="0" hangingPunct="0">
              <a:defRPr/>
            </a:pPr>
            <a:endParaRPr lang="en-US" sz="4299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96912" y="6581991"/>
            <a:ext cx="60113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67" tIns="60933" rIns="121867" bIns="60933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11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defTabSz="609585"/>
            <a:fld id="{301BA6E6-303B-9144-85B2-43917C91C711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 defTabSz="609585"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308996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0"/>
          <p:cNvSpPr>
            <a:spLocks noChangeArrowheads="1"/>
          </p:cNvSpPr>
          <p:nvPr userDrawn="1"/>
        </p:nvSpPr>
        <p:spPr bwMode="auto">
          <a:xfrm>
            <a:off x="63511" y="50827"/>
            <a:ext cx="12064079" cy="669137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91309" tIns="45656" rIns="91309" bIns="45656" anchor="ctr">
            <a:prstTxWarp prst="textNoShape">
              <a:avLst/>
            </a:prstTxWarp>
          </a:bodyPr>
          <a:lstStyle/>
          <a:p>
            <a:pPr algn="ctr" defTabSz="45704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399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18911" y="6688669"/>
            <a:ext cx="60113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690" tIns="91347" rIns="182690" bIns="91347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800">
                <a:solidFill>
                  <a:srgbClr val="FFFFFF"/>
                </a:solidFill>
                <a:latin typeface="+mn-lt"/>
              </a:defRPr>
            </a:lvl1pPr>
          </a:lstStyle>
          <a:p>
            <a:pPr defTabSz="609585">
              <a:defRPr/>
            </a:pPr>
            <a:fld id="{88F643DE-FFD1-CA4C-BBC2-D70230DFA570}" type="slidenum">
              <a:rPr lang="en-US" smtClean="0"/>
              <a:pPr defTabSz="609585"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-20901" y="6688674"/>
            <a:ext cx="11813116" cy="21531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lIns="91309" tIns="45656" rIns="91309" bIns="45656">
            <a:prstTxWarp prst="textNoShape">
              <a:avLst/>
            </a:prstTxWarp>
            <a:spAutoFit/>
          </a:bodyPr>
          <a:lstStyle/>
          <a:p>
            <a:pPr algn="r" defTabSz="45704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 © 2016 Rockwell Automation, Inc. All Rights Reserved.</a:t>
            </a:r>
          </a:p>
        </p:txBody>
      </p:sp>
      <p:sp>
        <p:nvSpPr>
          <p:cNvPr id="5" name="Rectangle 6"/>
          <p:cNvSpPr txBox="1">
            <a:spLocks noChangeArrowheads="1"/>
          </p:cNvSpPr>
          <p:nvPr userDrawn="1"/>
        </p:nvSpPr>
        <p:spPr bwMode="auto">
          <a:xfrm>
            <a:off x="11518911" y="6688669"/>
            <a:ext cx="60113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09" tIns="45656" rIns="91309" bIns="456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FFFFFF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913468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64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1826957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64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2740427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64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3653915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64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4567382" algn="l" defTabSz="913468" rtl="0" eaLnBrk="1" latinLnBrk="0" hangingPunct="1">
              <a:defRPr sz="64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5480866" algn="l" defTabSz="913468" rtl="0" eaLnBrk="1" latinLnBrk="0" hangingPunct="1">
              <a:defRPr sz="64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6394344" algn="l" defTabSz="913468" rtl="0" eaLnBrk="1" latinLnBrk="0" hangingPunct="1">
              <a:defRPr sz="64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7307824" algn="l" defTabSz="913468" rtl="0" eaLnBrk="1" latinLnBrk="0" hangingPunct="1">
              <a:defRPr sz="64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457041">
              <a:defRPr/>
            </a:pPr>
            <a:fld id="{88F643DE-FFD1-CA4C-BBC2-D70230DFA570}" type="slidenum">
              <a:rPr lang="en-US" sz="800" smtClean="0"/>
              <a:pPr defTabSz="457041">
                <a:defRPr/>
              </a:pPr>
              <a:t>‹#›</a:t>
            </a:fld>
            <a:endParaRPr lang="en-US" sz="800" dirty="0"/>
          </a:p>
        </p:txBody>
      </p:sp>
      <p:pic>
        <p:nvPicPr>
          <p:cNvPr id="6" name="Picture 5" descr="Circles-upperRight.png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8858" y="54538"/>
            <a:ext cx="5673113" cy="3461365"/>
          </a:xfrm>
          <a:prstGeom prst="rect">
            <a:avLst/>
          </a:prstGeom>
        </p:spPr>
      </p:pic>
      <p:pic>
        <p:nvPicPr>
          <p:cNvPr id="7" name="Picture 6" descr="Squares-upperRig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56124" y="-1133926"/>
            <a:ext cx="2872365" cy="25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45700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6327404" y="6572973"/>
            <a:ext cx="5861641" cy="26939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21879" tIns="60939" rIns="121879" bIns="60939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51" kern="0" spc="27" dirty="0" smtClean="0">
                <a:solidFill>
                  <a:srgbClr val="474747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</a:t>
            </a:r>
            <a:endParaRPr lang="en-US" sz="951" kern="0" spc="27" dirty="0">
              <a:solidFill>
                <a:srgbClr val="474747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157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rey Gradien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 userDrawn="1"/>
        </p:nvSpPr>
        <p:spPr bwMode="auto">
          <a:xfrm rot="10800000" flipH="1" flipV="1">
            <a:off x="99152" y="77363"/>
            <a:ext cx="11996928" cy="651052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62455" tIns="81227" rIns="162455" bIns="81227" anchor="ctr">
            <a:prstTxWarp prst="textNoShape">
              <a:avLst/>
            </a:prstTxWarp>
          </a:bodyPr>
          <a:lstStyle/>
          <a:p>
            <a:pPr algn="ctr" defTabSz="609478" eaLnBrk="0" hangingPunct="0">
              <a:defRPr/>
            </a:pPr>
            <a:endParaRPr lang="en-US" sz="43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345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99691" y="77292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387" eaLnBrk="0" hangingPunct="0">
              <a:defRPr/>
            </a:pPr>
            <a:endParaRPr lang="en-US" sz="3199" b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5" descr="Circles-upperRight.png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4"/>
          <a:stretch/>
        </p:blipFill>
        <p:spPr>
          <a:xfrm>
            <a:off x="4426631" y="275268"/>
            <a:ext cx="7564151" cy="4615153"/>
          </a:xfrm>
          <a:prstGeom prst="rect">
            <a:avLst/>
          </a:prstGeom>
        </p:spPr>
      </p:pic>
      <p:pic>
        <p:nvPicPr>
          <p:cNvPr id="8" name="Picture 7" descr="Squares-upperRig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73024" y="-1401136"/>
            <a:ext cx="3829821" cy="33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2392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LNS Research 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22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"/>
          <p:cNvSpPr>
            <a:spLocks noChangeArrowheads="1"/>
          </p:cNvSpPr>
          <p:nvPr userDrawn="1"/>
        </p:nvSpPr>
        <p:spPr bwMode="auto">
          <a:xfrm>
            <a:off x="1" y="0"/>
            <a:ext cx="12190412" cy="6858000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121851" tIns="60925" rIns="121851" bIns="60925" anchor="ctr">
            <a:prstTxWarp prst="textNoShape">
              <a:avLst/>
            </a:prstTxWarp>
          </a:bodyPr>
          <a:lstStyle/>
          <a:p>
            <a:pPr algn="ctr" defTabSz="609234" eaLnBrk="0" hangingPunct="0">
              <a:defRPr/>
            </a:pPr>
            <a:endParaRPr lang="en-US" sz="3199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9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56815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7823200" y="6671735"/>
            <a:ext cx="3792360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2016 Rockwell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999381"/>
            <a:ext cx="10464800" cy="387286"/>
          </a:xfrm>
        </p:spPr>
        <p:txBody>
          <a:bodyPr wrap="square">
            <a:spAutoFit/>
          </a:bodyPr>
          <a:lstStyle>
            <a:lvl1pPr>
              <a:defRPr sz="225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1"/>
            <a:ext cx="10464800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1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2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-10852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16" name="Rectangle 11"/>
          <p:cNvSpPr>
            <a:spLocks noChangeArrowheads="1"/>
          </p:cNvSpPr>
          <p:nvPr userDrawn="1"/>
        </p:nvSpPr>
        <p:spPr bwMode="auto">
          <a:xfrm>
            <a:off x="-26734" y="6671735"/>
            <a:ext cx="6623251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COMPANY INTERNAL — Confidential</a:t>
            </a:r>
            <a:r>
              <a:rPr lang="en-US" sz="45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 </a:t>
            </a:r>
            <a:endParaRPr lang="en-US" sz="450" b="1" kern="0" spc="15" dirty="0" smtClean="0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20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1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4" name="Picture 23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731221" y="5258756"/>
            <a:ext cx="4673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185"/>
              </a:lnSpc>
              <a:defRPr/>
            </a:pPr>
            <a:r>
              <a:rPr lang="en-US" sz="1050" b="1" cap="all" dirty="0" smtClean="0">
                <a:solidFill>
                  <a:srgbClr val="474747"/>
                </a:solidFill>
              </a:rPr>
              <a:t>Company INTERNAL — CONFIDENTIAL </a:t>
            </a:r>
            <a:br>
              <a:rPr lang="en-US" sz="1050" b="1" cap="all" dirty="0" smtClean="0">
                <a:solidFill>
                  <a:srgbClr val="474747"/>
                </a:solidFill>
              </a:rPr>
            </a:br>
            <a:r>
              <a:rPr lang="en-US" sz="9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9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6" name="Picture 25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39086"/>
            <a:ext cx="898336" cy="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34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 Li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362200"/>
            <a:ext cx="111760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3" y="6671735"/>
            <a:ext cx="11525249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2016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999379"/>
            <a:ext cx="10464800" cy="387286"/>
          </a:xfrm>
        </p:spPr>
        <p:txBody>
          <a:bodyPr wrap="square">
            <a:spAutoFit/>
          </a:bodyPr>
          <a:lstStyle>
            <a:lvl1pPr>
              <a:defRPr sz="225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1"/>
            <a:ext cx="10464800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1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2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grpSp>
        <p:nvGrpSpPr>
          <p:cNvPr id="21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4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6" name="Picture 25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8756"/>
            <a:ext cx="4673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185"/>
              </a:lnSpc>
              <a:defRPr/>
            </a:pPr>
            <a:r>
              <a:rPr lang="en-US" sz="1050" b="1" cap="all" dirty="0" smtClean="0">
                <a:solidFill>
                  <a:srgbClr val="474747"/>
                </a:solidFill>
              </a:rPr>
              <a:t>Company INTERNAL — CONFIDENTIAL</a:t>
            </a:r>
            <a:br>
              <a:rPr lang="en-US" sz="1050" b="1" cap="all" dirty="0" smtClean="0">
                <a:solidFill>
                  <a:srgbClr val="474747"/>
                </a:solidFill>
              </a:rPr>
            </a:br>
            <a:r>
              <a:rPr lang="en-US" sz="9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9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9" name="Picture 18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39086"/>
            <a:ext cx="898336" cy="412042"/>
          </a:xfrm>
          <a:prstGeom prst="rect">
            <a:avLst/>
          </a:prstGeom>
        </p:spPr>
      </p:pic>
      <p:sp>
        <p:nvSpPr>
          <p:cNvPr id="20" name="Rectangle 11"/>
          <p:cNvSpPr>
            <a:spLocks noChangeArrowheads="1"/>
          </p:cNvSpPr>
          <p:nvPr userDrawn="1"/>
        </p:nvSpPr>
        <p:spPr bwMode="auto">
          <a:xfrm>
            <a:off x="-26734" y="6671735"/>
            <a:ext cx="6623251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COMPANY INTERNAL — Confidential</a:t>
            </a:r>
            <a:r>
              <a:rPr lang="en-US" sz="525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 </a:t>
            </a:r>
            <a:endParaRPr lang="en-US" sz="525" b="1" kern="0" spc="15" dirty="0" smtClean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787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819400"/>
            <a:ext cx="5715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3" y="6671735"/>
            <a:ext cx="11525249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2016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999381"/>
            <a:ext cx="5486400" cy="387286"/>
          </a:xfrm>
        </p:spPr>
        <p:txBody>
          <a:bodyPr wrap="square">
            <a:spAutoFit/>
          </a:bodyPr>
          <a:lstStyle>
            <a:lvl1pPr>
              <a:defRPr sz="225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1"/>
            <a:ext cx="5486400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1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2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1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grpSp>
        <p:nvGrpSpPr>
          <p:cNvPr id="21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4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6" name="Picture 25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412646"/>
            <a:ext cx="4673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185"/>
              </a:lnSpc>
              <a:defRPr/>
            </a:pPr>
            <a:r>
              <a:rPr lang="en-US" sz="1050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9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9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9" name="Picture 18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39086"/>
            <a:ext cx="898336" cy="412042"/>
          </a:xfrm>
          <a:prstGeom prst="rect">
            <a:avLst/>
          </a:prstGeom>
        </p:spPr>
      </p:pic>
      <p:sp>
        <p:nvSpPr>
          <p:cNvPr id="20" name="Rectangle 11"/>
          <p:cNvSpPr>
            <a:spLocks noChangeArrowheads="1"/>
          </p:cNvSpPr>
          <p:nvPr userDrawn="1"/>
        </p:nvSpPr>
        <p:spPr bwMode="auto">
          <a:xfrm>
            <a:off x="-26734" y="6671735"/>
            <a:ext cx="6623251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COMPANY INTERNAL — Confidential</a:t>
            </a:r>
            <a:r>
              <a:rPr lang="en-US" sz="45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 </a:t>
            </a:r>
            <a:endParaRPr lang="en-US" sz="450" b="1" kern="0" spc="15" dirty="0" smtClean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58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362200"/>
            <a:ext cx="56896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3" y="6671735"/>
            <a:ext cx="11525249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2016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1"/>
            <a:ext cx="4572000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1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2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1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2" y="2999381"/>
            <a:ext cx="4735335" cy="387286"/>
          </a:xfrm>
        </p:spPr>
        <p:txBody>
          <a:bodyPr wrap="square">
            <a:spAutoFit/>
          </a:bodyPr>
          <a:lstStyle>
            <a:lvl1pPr>
              <a:defRPr sz="225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grpSp>
        <p:nvGrpSpPr>
          <p:cNvPr id="24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6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7" name="Picture 26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731221" y="5412646"/>
            <a:ext cx="4673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185"/>
              </a:lnSpc>
              <a:defRPr/>
            </a:pPr>
            <a:r>
              <a:rPr lang="en-US" sz="1050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9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9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0" name="Picture 19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39086"/>
            <a:ext cx="898336" cy="412042"/>
          </a:xfrm>
          <a:prstGeom prst="rect">
            <a:avLst/>
          </a:prstGeom>
        </p:spPr>
      </p:pic>
      <p:sp>
        <p:nvSpPr>
          <p:cNvPr id="21" name="Rectangle 11"/>
          <p:cNvSpPr>
            <a:spLocks noChangeArrowheads="1"/>
          </p:cNvSpPr>
          <p:nvPr userDrawn="1"/>
        </p:nvSpPr>
        <p:spPr bwMode="auto">
          <a:xfrm>
            <a:off x="-26734" y="6671735"/>
            <a:ext cx="6623251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COMPANY INTERNAL — Confidential</a:t>
            </a:r>
            <a:r>
              <a:rPr lang="en-US" sz="45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 </a:t>
            </a:r>
            <a:endParaRPr lang="en-US" sz="450" b="1" kern="0" spc="15" dirty="0" smtClean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44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owth&amp;Performance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7823200" y="6671735"/>
            <a:ext cx="3792360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2016 Rockwell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999381"/>
            <a:ext cx="10464800" cy="387286"/>
          </a:xfrm>
        </p:spPr>
        <p:txBody>
          <a:bodyPr wrap="square">
            <a:spAutoFit/>
          </a:bodyPr>
          <a:lstStyle>
            <a:lvl1pPr>
              <a:defRPr sz="225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1"/>
            <a:ext cx="10464800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1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2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1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04803"/>
            <a:ext cx="2458720" cy="1651125"/>
          </a:xfrm>
          <a:prstGeom prst="rect">
            <a:avLst/>
          </a:prstGeom>
        </p:spPr>
      </p:pic>
      <p:grpSp>
        <p:nvGrpSpPr>
          <p:cNvPr id="21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4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6" name="Picture 25" descr="LTS_WhiteTextFromRedBox.png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8756"/>
            <a:ext cx="4673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185"/>
              </a:lnSpc>
              <a:defRPr/>
            </a:pPr>
            <a:r>
              <a:rPr lang="en-US" sz="1050" b="1" cap="all" dirty="0" smtClean="0">
                <a:solidFill>
                  <a:srgbClr val="474747"/>
                </a:solidFill>
              </a:rPr>
              <a:t>Company INTERNAL — CONFIDENTIAL</a:t>
            </a:r>
            <a:br>
              <a:rPr lang="en-US" sz="1050" b="1" cap="all" dirty="0" smtClean="0">
                <a:solidFill>
                  <a:srgbClr val="474747"/>
                </a:solidFill>
              </a:rPr>
            </a:br>
            <a:r>
              <a:rPr lang="en-US" sz="9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9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9" name="Picture 18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083" y="5239086"/>
            <a:ext cx="898336" cy="412042"/>
          </a:xfrm>
          <a:prstGeom prst="rect">
            <a:avLst/>
          </a:prstGeom>
        </p:spPr>
      </p:pic>
      <p:sp>
        <p:nvSpPr>
          <p:cNvPr id="28" name="Rectangle 11"/>
          <p:cNvSpPr>
            <a:spLocks noChangeArrowheads="1"/>
          </p:cNvSpPr>
          <p:nvPr userDrawn="1"/>
        </p:nvSpPr>
        <p:spPr bwMode="auto">
          <a:xfrm>
            <a:off x="-26734" y="6671735"/>
            <a:ext cx="6623251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COMPANY INTERNAL — Confidential</a:t>
            </a:r>
            <a:r>
              <a:rPr lang="en-US" sz="45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 </a:t>
            </a:r>
            <a:endParaRPr lang="en-US" sz="450" b="1" kern="0" spc="15" dirty="0" smtClean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4830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&amp;Performance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304799" y="2362200"/>
            <a:ext cx="112098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3" y="6671735"/>
            <a:ext cx="11525249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2016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302001"/>
            <a:ext cx="4572000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1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2" y="6096000"/>
            <a:ext cx="4928908" cy="353710"/>
          </a:xfrm>
          <a:prstGeom prst="rect">
            <a:avLst/>
          </a:prstGeom>
        </p:spPr>
      </p:pic>
      <p:sp>
        <p:nvSpPr>
          <p:cNvPr id="22" name="Pentagon 21"/>
          <p:cNvSpPr/>
          <p:nvPr userDrawn="1"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 userDrawn="1"/>
        </p:nvSpPr>
        <p:spPr bwMode="auto">
          <a:xfrm rot="10800000">
            <a:off x="11291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2" y="2999381"/>
            <a:ext cx="4735335" cy="387286"/>
          </a:xfrm>
        </p:spPr>
        <p:txBody>
          <a:bodyPr wrap="square">
            <a:spAutoFit/>
          </a:bodyPr>
          <a:lstStyle>
            <a:lvl1pPr>
              <a:defRPr sz="225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3"/>
            <a:ext cx="4050659" cy="2498249"/>
          </a:xfrm>
          <a:prstGeom prst="rect">
            <a:avLst/>
          </a:prstGeom>
        </p:spPr>
      </p:pic>
      <p:grpSp>
        <p:nvGrpSpPr>
          <p:cNvPr id="26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7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8" name="Picture 27" descr="LTS_WhiteTextFromRedBox.png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20" name="Text Box 16"/>
          <p:cNvSpPr txBox="1">
            <a:spLocks noChangeArrowheads="1"/>
          </p:cNvSpPr>
          <p:nvPr userDrawn="1"/>
        </p:nvSpPr>
        <p:spPr bwMode="auto">
          <a:xfrm>
            <a:off x="1731221" y="5258756"/>
            <a:ext cx="4673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185"/>
              </a:lnSpc>
              <a:defRPr/>
            </a:pPr>
            <a:r>
              <a:rPr lang="en-US" sz="1050" b="1" cap="all" dirty="0" smtClean="0">
                <a:solidFill>
                  <a:srgbClr val="474747"/>
                </a:solidFill>
              </a:rPr>
              <a:t>Company INTERNAL — CONFIDENTIAL</a:t>
            </a:r>
            <a:br>
              <a:rPr lang="en-US" sz="1050" b="1" cap="all" dirty="0" smtClean="0">
                <a:solidFill>
                  <a:srgbClr val="474747"/>
                </a:solidFill>
              </a:rPr>
            </a:br>
            <a:r>
              <a:rPr lang="en-US" sz="9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9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083" y="5239086"/>
            <a:ext cx="898336" cy="412042"/>
          </a:xfrm>
          <a:prstGeom prst="rect">
            <a:avLst/>
          </a:prstGeom>
        </p:spPr>
      </p:pic>
      <p:sp>
        <p:nvSpPr>
          <p:cNvPr id="29" name="Rectangle 11"/>
          <p:cNvSpPr>
            <a:spLocks noChangeArrowheads="1"/>
          </p:cNvSpPr>
          <p:nvPr userDrawn="1"/>
        </p:nvSpPr>
        <p:spPr bwMode="auto">
          <a:xfrm>
            <a:off x="-26734" y="6671735"/>
            <a:ext cx="6623251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COMPANY INTERNAL — Confidential</a:t>
            </a:r>
            <a:r>
              <a:rPr lang="en-US" sz="45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 </a:t>
            </a:r>
            <a:endParaRPr lang="en-US" sz="450" b="1" kern="0" spc="15" dirty="0" smtClean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480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 kern="0" spc="15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9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2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480800" y="6688669"/>
            <a:ext cx="60113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8D7BB-C5F0-C74A-897E-AD5E99CA2D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12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 kern="0" spc="15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2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480800" y="6688669"/>
            <a:ext cx="60113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17A3C-3C90-2C4D-BD99-1B4D375411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245540"/>
            <a:ext cx="9448800" cy="49106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77866"/>
            <a:ext cx="9448800" cy="388937"/>
          </a:xfrm>
        </p:spPr>
        <p:txBody>
          <a:bodyPr anchor="t">
            <a:noAutofit/>
          </a:bodyPr>
          <a:lstStyle>
            <a:lvl1pPr algn="l">
              <a:buNone/>
              <a:defRPr sz="1500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588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79133"/>
            <a:ext cx="78401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30572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5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59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492866"/>
      </p:ext>
    </p:extLst>
  </p:cSld>
  <p:clrMapOvr>
    <a:masterClrMapping/>
  </p:clrMapOvr>
  <p:transition spd="slow">
    <p:cover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 kern="0" spc="15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7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2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480800" y="6688669"/>
            <a:ext cx="60113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17A3C-3C90-2C4D-BD99-1B4D375411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52403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97277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 kern="0" spc="15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7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2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480800" y="6688669"/>
            <a:ext cx="60113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17A3C-3C90-2C4D-BD99-1B4D375411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52403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3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219200"/>
            <a:ext cx="1168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ko-KR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4385911"/>
      </p:ext>
    </p:extLst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0"/>
          <p:cNvSpPr>
            <a:spLocks noChangeArrowheads="1"/>
          </p:cNvSpPr>
          <p:nvPr userDrawn="1"/>
        </p:nvSpPr>
        <p:spPr bwMode="auto">
          <a:xfrm>
            <a:off x="101600" y="50803"/>
            <a:ext cx="11988800" cy="669137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0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603647" indent="-171450">
              <a:defRPr>
                <a:solidFill>
                  <a:srgbClr val="FFFFFF"/>
                </a:solidFill>
              </a:defRPr>
            </a:lvl2pPr>
            <a:lvl3pPr marL="901304" indent="-171450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  <p:sp>
        <p:nvSpPr>
          <p:cNvPr id="7" name="Right Triangle 6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 kern="0" spc="15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2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184228"/>
      </p:ext>
    </p:extLst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0"/>
          <p:cNvSpPr>
            <a:spLocks noChangeArrowheads="1"/>
          </p:cNvSpPr>
          <p:nvPr userDrawn="1"/>
        </p:nvSpPr>
        <p:spPr bwMode="auto">
          <a:xfrm>
            <a:off x="101600" y="50803"/>
            <a:ext cx="11988800" cy="669137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2" y="33646"/>
            <a:ext cx="11977511" cy="671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ko-KR" noProof="0" dirty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920398669"/>
      </p:ext>
    </p:extLst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0"/>
          <p:cNvSpPr>
            <a:spLocks noChangeArrowheads="1"/>
          </p:cNvSpPr>
          <p:nvPr userDrawn="1"/>
        </p:nvSpPr>
        <p:spPr bwMode="auto">
          <a:xfrm>
            <a:off x="101600" y="50803"/>
            <a:ext cx="11988800" cy="669137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2" y="33646"/>
            <a:ext cx="11977511" cy="671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ko-KR" noProof="0" dirty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0641"/>
      </p:ext>
    </p:extLst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0"/>
          <p:cNvSpPr>
            <a:spLocks noChangeArrowheads="1"/>
          </p:cNvSpPr>
          <p:nvPr userDrawn="1"/>
        </p:nvSpPr>
        <p:spPr bwMode="auto">
          <a:xfrm>
            <a:off x="101600" y="50803"/>
            <a:ext cx="11988800" cy="669137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2" y="33646"/>
            <a:ext cx="11977511" cy="671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ko-KR" noProof="0" dirty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8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603647" indent="-171450">
              <a:defRPr>
                <a:solidFill>
                  <a:srgbClr val="FFFFFF"/>
                </a:solidFill>
              </a:defRPr>
            </a:lvl2pPr>
            <a:lvl3pPr marL="901304" indent="-171450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2481197"/>
      </p:ext>
    </p:extLst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 kern="0" spc="15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2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480800" y="6688669"/>
            <a:ext cx="60113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ACA6E-5081-0841-A450-A9B79E432C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88245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/>
          <p:cNvSpPr/>
          <p:nvPr userDrawn="1"/>
        </p:nvSpPr>
        <p:spPr bwMode="auto">
          <a:xfrm>
            <a:off x="88400" y="6349200"/>
            <a:ext cx="743712" cy="393192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 kern="0" spc="15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5" name="Picture 14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712" y="6478848"/>
            <a:ext cx="170693" cy="22586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8" name="Rectangle 6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480800" y="6688669"/>
            <a:ext cx="60113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0BFF2-922B-9A4B-9A83-6BA2F7F304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52403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1200" cap="none"/>
            </a:lvl4pPr>
            <a:lvl5pPr>
              <a:buClrTx/>
              <a:buFont typeface="Wingdings" charset="2"/>
              <a:buChar char="§"/>
              <a:defRPr sz="1050" cap="none"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1200"/>
            </a:lvl4pPr>
            <a:lvl5pPr>
              <a:buClr>
                <a:schemeClr val="tx1"/>
              </a:buClr>
              <a:buFont typeface="Wingdings" charset="2"/>
              <a:buChar char="§"/>
              <a:defRPr sz="1050"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1200"/>
            </a:lvl4pPr>
            <a:lvl5pPr>
              <a:buClr>
                <a:schemeClr val="tx1"/>
              </a:buClr>
              <a:buFont typeface="Wingdings" charset="2"/>
              <a:buChar char="§"/>
              <a:defRPr sz="1050"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867888"/>
      </p:ext>
    </p:extLst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3" y="6671735"/>
            <a:ext cx="11525249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2016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2" y="6096000"/>
            <a:ext cx="4928908" cy="353710"/>
          </a:xfrm>
          <a:prstGeom prst="rect">
            <a:avLst/>
          </a:prstGeom>
        </p:spPr>
      </p:pic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3007603"/>
            <a:ext cx="10464800" cy="438582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1800"/>
              </a:spcBef>
              <a:spcAft>
                <a:spcPts val="2250"/>
              </a:spcAft>
              <a:defRPr sz="225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 userDrawn="1"/>
        </p:nvSpPr>
        <p:spPr bwMode="auto">
          <a:xfrm>
            <a:off x="11292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grpSp>
        <p:nvGrpSpPr>
          <p:cNvPr id="27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8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2" name="Picture 31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771310"/>
            <a:ext cx="4673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185"/>
              </a:lnSpc>
              <a:defRPr/>
            </a:pPr>
            <a:r>
              <a:rPr lang="en-US" sz="1050" b="1" cap="all" dirty="0" smtClean="0">
                <a:solidFill>
                  <a:srgbClr val="474747"/>
                </a:solidFill>
              </a:rPr>
              <a:t>Company INTERNAL — CONFIDENTIAL</a:t>
            </a:r>
            <a:br>
              <a:rPr lang="en-US" sz="1050" b="1" cap="all" dirty="0" smtClean="0">
                <a:solidFill>
                  <a:srgbClr val="474747"/>
                </a:solidFill>
              </a:rPr>
            </a:br>
            <a:r>
              <a:rPr lang="en-US" sz="9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9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30" name="Picture 29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896" y="4751640"/>
            <a:ext cx="898336" cy="412042"/>
          </a:xfrm>
          <a:prstGeom prst="rect">
            <a:avLst/>
          </a:prstGeom>
        </p:spPr>
      </p:pic>
      <p:sp>
        <p:nvSpPr>
          <p:cNvPr id="29" name="Rectangle 11"/>
          <p:cNvSpPr>
            <a:spLocks noChangeArrowheads="1"/>
          </p:cNvSpPr>
          <p:nvPr userDrawn="1"/>
        </p:nvSpPr>
        <p:spPr bwMode="auto">
          <a:xfrm>
            <a:off x="-26734" y="6671735"/>
            <a:ext cx="6623251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COMPANY INTERNAL — Confidential</a:t>
            </a:r>
            <a:r>
              <a:rPr lang="en-US" sz="525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 </a:t>
            </a:r>
            <a:endParaRPr lang="en-US" sz="525" b="1" kern="0" spc="15" dirty="0" smtClean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1" name="Text Box 16"/>
          <p:cNvSpPr txBox="1">
            <a:spLocks noChangeArrowheads="1"/>
          </p:cNvSpPr>
          <p:nvPr userDrawn="1"/>
        </p:nvSpPr>
        <p:spPr bwMode="auto">
          <a:xfrm>
            <a:off x="466274" y="5816027"/>
            <a:ext cx="1199367" cy="1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75" b="1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75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1" y="5507778"/>
            <a:ext cx="3493828" cy="3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76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90313" y="6671735"/>
            <a:ext cx="11525249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2016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2" y="6096000"/>
            <a:ext cx="4928908" cy="353710"/>
          </a:xfrm>
          <a:prstGeom prst="rect">
            <a:avLst/>
          </a:prstGeom>
        </p:spPr>
      </p:pic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8" y="3007603"/>
            <a:ext cx="6163733" cy="438582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1800"/>
              </a:spcBef>
              <a:spcAft>
                <a:spcPts val="2250"/>
              </a:spcAft>
              <a:defRPr sz="225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 userDrawn="1"/>
        </p:nvSpPr>
        <p:spPr bwMode="auto">
          <a:xfrm>
            <a:off x="11292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grpSp>
        <p:nvGrpSpPr>
          <p:cNvPr id="27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8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2" name="Picture 31" descr="LTS_WhiteTextFromRedBox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771310"/>
            <a:ext cx="4673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185"/>
              </a:lnSpc>
              <a:defRPr/>
            </a:pPr>
            <a:r>
              <a:rPr lang="en-US" sz="1050" b="1" cap="all" dirty="0" smtClean="0">
                <a:solidFill>
                  <a:srgbClr val="474747"/>
                </a:solidFill>
              </a:rPr>
              <a:t>Company INTERNAL — CONFIDENTIAL</a:t>
            </a:r>
            <a:br>
              <a:rPr lang="en-US" sz="1050" b="1" cap="all" dirty="0" smtClean="0">
                <a:solidFill>
                  <a:srgbClr val="474747"/>
                </a:solidFill>
              </a:rPr>
            </a:br>
            <a:r>
              <a:rPr lang="en-US" sz="9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9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9" name="Picture 28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896" y="4751640"/>
            <a:ext cx="898336" cy="412042"/>
          </a:xfrm>
          <a:prstGeom prst="rect">
            <a:avLst/>
          </a:prstGeom>
        </p:spPr>
      </p:pic>
      <p:sp>
        <p:nvSpPr>
          <p:cNvPr id="30" name="Rectangle 11"/>
          <p:cNvSpPr>
            <a:spLocks noChangeArrowheads="1"/>
          </p:cNvSpPr>
          <p:nvPr userDrawn="1"/>
        </p:nvSpPr>
        <p:spPr bwMode="auto">
          <a:xfrm>
            <a:off x="-26734" y="6671735"/>
            <a:ext cx="6623251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COMPANY INTERNAL — Confidential</a:t>
            </a:r>
            <a:r>
              <a:rPr lang="en-US" sz="45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 </a:t>
            </a:r>
            <a:endParaRPr lang="en-US" sz="450" b="1" kern="0" spc="15" dirty="0" smtClean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466274" y="5816027"/>
            <a:ext cx="1199367" cy="1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75" b="1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75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1" y="5507778"/>
            <a:ext cx="3493828" cy="3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36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7435" y="72037"/>
            <a:ext cx="12009080" cy="6528816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0">
                <a:schemeClr val="tx1">
                  <a:lumMod val="75000"/>
                  <a:lumOff val="25000"/>
                </a:schemeClr>
              </a:gs>
            </a:gsLst>
            <a:lin ang="5400000" scaled="0"/>
            <a:tileRect/>
          </a:gra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4571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07"/>
          <a:stretch/>
        </p:blipFill>
        <p:spPr>
          <a:xfrm>
            <a:off x="107920" y="80821"/>
            <a:ext cx="11990285" cy="342699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07922" y="2"/>
            <a:ext cx="11978740" cy="39370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5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4571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6"/>
            <a:ext cx="11800541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3799" tIns="121899" rIns="243799" bIns="121899" numCol="1" anchor="b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242326927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Growth&amp;Performan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2" y="6096000"/>
            <a:ext cx="4928908" cy="353710"/>
          </a:xfrm>
          <a:prstGeom prst="rect">
            <a:avLst/>
          </a:prstGeom>
        </p:spPr>
      </p:pic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3007603"/>
            <a:ext cx="10464800" cy="438582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1800"/>
              </a:spcBef>
              <a:spcAft>
                <a:spcPts val="2250"/>
              </a:spcAft>
              <a:defRPr sz="225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 userDrawn="1"/>
        </p:nvSpPr>
        <p:spPr bwMode="auto">
          <a:xfrm>
            <a:off x="11292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3"/>
            <a:ext cx="2458720" cy="1651125"/>
          </a:xfrm>
          <a:prstGeom prst="rect">
            <a:avLst/>
          </a:prstGeom>
        </p:spPr>
      </p:pic>
      <p:grpSp>
        <p:nvGrpSpPr>
          <p:cNvPr id="27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8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3" name="Picture 32" descr="LTS_WhiteTextFromRedBox.png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925200"/>
            <a:ext cx="4673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185"/>
              </a:lnSpc>
              <a:defRPr/>
            </a:pPr>
            <a:r>
              <a:rPr lang="en-US" sz="1050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9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9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9" name="Picture 28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6896" y="4751640"/>
            <a:ext cx="898336" cy="412042"/>
          </a:xfrm>
          <a:prstGeom prst="rect">
            <a:avLst/>
          </a:prstGeom>
        </p:spPr>
      </p:pic>
      <p:sp>
        <p:nvSpPr>
          <p:cNvPr id="31" name="Rectangle 11"/>
          <p:cNvSpPr>
            <a:spLocks noChangeArrowheads="1"/>
          </p:cNvSpPr>
          <p:nvPr userDrawn="1"/>
        </p:nvSpPr>
        <p:spPr bwMode="auto">
          <a:xfrm>
            <a:off x="-26734" y="6671735"/>
            <a:ext cx="6623251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COMPANY INTERNAL — Confidential </a:t>
            </a:r>
            <a:r>
              <a:rPr lang="en-US" sz="45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 </a:t>
            </a:r>
            <a:endParaRPr lang="en-US" sz="450" b="1" kern="0" spc="15" dirty="0" smtClean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466274" y="5816027"/>
            <a:ext cx="1199367" cy="1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75" b="1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75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1" y="5507778"/>
            <a:ext cx="3493828" cy="321061"/>
          </a:xfrm>
          <a:prstGeom prst="rect">
            <a:avLst/>
          </a:prstGeom>
        </p:spPr>
      </p:pic>
      <p:sp>
        <p:nvSpPr>
          <p:cNvPr id="21" name="Rectangle 11"/>
          <p:cNvSpPr>
            <a:spLocks noChangeArrowheads="1"/>
          </p:cNvSpPr>
          <p:nvPr userDrawn="1"/>
        </p:nvSpPr>
        <p:spPr bwMode="auto">
          <a:xfrm>
            <a:off x="90313" y="6671735"/>
            <a:ext cx="11525249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2016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0948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Growth&amp;Performa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1" descr="RA-A-B-RS-signature-6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4002" y="6096000"/>
            <a:ext cx="4928908" cy="353710"/>
          </a:xfrm>
          <a:prstGeom prst="rect">
            <a:avLst/>
          </a:prstGeom>
        </p:spPr>
      </p:pic>
      <p:sp>
        <p:nvSpPr>
          <p:cNvPr id="16" name="Pentagon 15"/>
          <p:cNvSpPr/>
          <p:nvPr userDrawn="1"/>
        </p:nvSpPr>
        <p:spPr bwMode="auto">
          <a:xfrm>
            <a:off x="11292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ight Triangle 16"/>
          <p:cNvSpPr/>
          <p:nvPr userDrawn="1"/>
        </p:nvSpPr>
        <p:spPr bwMode="auto">
          <a:xfrm rot="10800000">
            <a:off x="-904" y="5930381"/>
            <a:ext cx="97536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101599" y="2362200"/>
            <a:ext cx="114130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CC0000"/>
              </a:solidFill>
              <a:ea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80" y="3149601"/>
            <a:ext cx="4915555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1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8" y="2846981"/>
            <a:ext cx="4904453" cy="387286"/>
          </a:xfrm>
        </p:spPr>
        <p:txBody>
          <a:bodyPr wrap="square">
            <a:spAutoFit/>
          </a:bodyPr>
          <a:lstStyle>
            <a:lvl1pPr>
              <a:defRPr sz="225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3"/>
            <a:ext cx="4050659" cy="2498249"/>
          </a:xfrm>
          <a:prstGeom prst="rect">
            <a:avLst/>
          </a:prstGeom>
        </p:spPr>
      </p:pic>
      <p:grpSp>
        <p:nvGrpSpPr>
          <p:cNvPr id="27" name="Group 25"/>
          <p:cNvGrpSpPr/>
          <p:nvPr userDrawn="1"/>
        </p:nvGrpSpPr>
        <p:grpSpPr>
          <a:xfrm>
            <a:off x="10092268" y="457200"/>
            <a:ext cx="1422400" cy="1066800"/>
            <a:chOff x="6096000" y="457200"/>
            <a:chExt cx="1066800" cy="1066800"/>
          </a:xfrm>
        </p:grpSpPr>
        <p:sp>
          <p:nvSpPr>
            <p:cNvPr id="28" name="Rectangle 30"/>
            <p:cNvSpPr>
              <a:spLocks noChangeArrowheads="1"/>
            </p:cNvSpPr>
            <p:nvPr userDrawn="1"/>
          </p:nvSpPr>
          <p:spPr bwMode="auto">
            <a:xfrm>
              <a:off x="6096000" y="457200"/>
              <a:ext cx="1066800" cy="106680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5" name="Picture 34" descr="LTS_WhiteTextFromRedBox.png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0576" y="619125"/>
              <a:ext cx="775748" cy="752476"/>
            </a:xfrm>
            <a:prstGeom prst="rect">
              <a:avLst/>
            </a:prstGeom>
          </p:spPr>
        </p:pic>
      </p:grp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771310"/>
            <a:ext cx="4673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1185"/>
              </a:lnSpc>
              <a:defRPr/>
            </a:pPr>
            <a:r>
              <a:rPr lang="en-US" sz="1050" b="1" cap="all" dirty="0" smtClean="0">
                <a:solidFill>
                  <a:srgbClr val="474747"/>
                </a:solidFill>
              </a:rPr>
              <a:t>Company INTERNAL — CONFIDENTIAL</a:t>
            </a:r>
            <a:br>
              <a:rPr lang="en-US" sz="1050" b="1" cap="all" dirty="0" smtClean="0">
                <a:solidFill>
                  <a:srgbClr val="474747"/>
                </a:solidFill>
              </a:rPr>
            </a:br>
            <a:r>
              <a:rPr lang="en-US" sz="9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900" b="1" dirty="0">
              <a:solidFill>
                <a:srgbClr val="474747"/>
              </a:solidFill>
            </a:endParaRPr>
          </a:p>
        </p:txBody>
      </p:sp>
      <p:pic>
        <p:nvPicPr>
          <p:cNvPr id="33" name="Picture 32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6896" y="4751640"/>
            <a:ext cx="898336" cy="412042"/>
          </a:xfrm>
          <a:prstGeom prst="rect">
            <a:avLst/>
          </a:prstGeom>
        </p:spPr>
      </p:pic>
      <p:sp>
        <p:nvSpPr>
          <p:cNvPr id="34" name="Rectangle 11"/>
          <p:cNvSpPr>
            <a:spLocks noChangeArrowheads="1"/>
          </p:cNvSpPr>
          <p:nvPr userDrawn="1"/>
        </p:nvSpPr>
        <p:spPr bwMode="auto">
          <a:xfrm>
            <a:off x="-26734" y="6671735"/>
            <a:ext cx="6623251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COMPANY INTERNAL — Confidential</a:t>
            </a:r>
            <a:r>
              <a:rPr lang="en-US" sz="45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 </a:t>
            </a:r>
            <a:endParaRPr lang="en-US" sz="450" b="1" kern="0" spc="15" dirty="0" smtClean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466274" y="5816027"/>
            <a:ext cx="1199367" cy="1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75" b="1" dirty="0" smtClean="0">
                <a:solidFill>
                  <a:srgbClr val="474747"/>
                </a:solidFill>
                <a:ea typeface="ＭＳ Ｐゴシック" charset="-128"/>
                <a:cs typeface="Arial"/>
              </a:rPr>
              <a:t>www.rockwellautomation.com</a:t>
            </a:r>
            <a:endParaRPr lang="en-US" sz="750" b="1" dirty="0">
              <a:solidFill>
                <a:srgbClr val="474747"/>
              </a:solidFill>
              <a:ea typeface="ＭＳ Ｐゴシック" charset="-128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1" y="5507778"/>
            <a:ext cx="3493828" cy="321061"/>
          </a:xfrm>
          <a:prstGeom prst="rect">
            <a:avLst/>
          </a:prstGeom>
        </p:spPr>
      </p:pic>
      <p:sp>
        <p:nvSpPr>
          <p:cNvPr id="21" name="Rectangle 11"/>
          <p:cNvSpPr>
            <a:spLocks noChangeArrowheads="1"/>
          </p:cNvSpPr>
          <p:nvPr userDrawn="1"/>
        </p:nvSpPr>
        <p:spPr bwMode="auto">
          <a:xfrm>
            <a:off x="90313" y="6671735"/>
            <a:ext cx="11525249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2016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Rockwell Automation, Inc. All 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3679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667002"/>
            <a:ext cx="8534400" cy="11075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64438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24107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633134"/>
            <a:ext cx="914400" cy="1185333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-10853" y="3818467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1" descr="RA-A-B-RS-signature-6-0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8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08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79133"/>
            <a:ext cx="78401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30572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5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2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70612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12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62200"/>
            <a:ext cx="70273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730572"/>
            <a:ext cx="9321797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0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" name="Picture 20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6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789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3" y="304800"/>
            <a:ext cx="1848997" cy="1651125"/>
          </a:xfrm>
          <a:prstGeom prst="rect">
            <a:avLst/>
          </a:prstGeom>
        </p:spPr>
      </p:pic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6" name="Picture 25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7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24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wth&amp;Performance 2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2" y="2362200"/>
            <a:ext cx="112098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599" y="3156373"/>
            <a:ext cx="4735337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696705"/>
            <a:ext cx="4735335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2"/>
            <a:ext cx="3002280" cy="2498249"/>
          </a:xfrm>
          <a:prstGeom prst="rect">
            <a:avLst/>
          </a:prstGeom>
        </p:spPr>
      </p:pic>
      <p:sp>
        <p:nvSpPr>
          <p:cNvPr id="21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7" name="Picture 26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8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3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Right Triangle 11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0758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321738"/>
            <a:ext cx="9448800" cy="49106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45165"/>
            <a:ext cx="9448800" cy="253996"/>
          </a:xfrm>
        </p:spPr>
        <p:txBody>
          <a:bodyPr anchor="t">
            <a:noAutofit/>
          </a:bodyPr>
          <a:lstStyle>
            <a:lvl1pPr algn="l">
              <a:spcAft>
                <a:spcPts val="0"/>
              </a:spcAft>
              <a:buNone/>
              <a:defRPr sz="2667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ight Triangle 7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14135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, Title &amp; Sub-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>
            <a:spLocks noChangeArrowheads="1"/>
          </p:cNvSpPr>
          <p:nvPr userDrawn="1"/>
        </p:nvSpPr>
        <p:spPr bwMode="auto">
          <a:xfrm>
            <a:off x="92546" y="85346"/>
            <a:ext cx="11992861" cy="6514109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lnSpc>
                <a:spcPct val="100000"/>
              </a:lnSpc>
              <a:defRPr/>
            </a:pPr>
            <a:endParaRPr lang="en-US" sz="32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4162" y="5866172"/>
            <a:ext cx="4376505" cy="419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roup 32"/>
          <p:cNvGrpSpPr/>
          <p:nvPr userDrawn="1"/>
        </p:nvGrpSpPr>
        <p:grpSpPr>
          <a:xfrm>
            <a:off x="10719004" y="442063"/>
            <a:ext cx="1041400" cy="1041400"/>
            <a:chOff x="8039253" y="331547"/>
            <a:chExt cx="781050" cy="781050"/>
          </a:xfrm>
        </p:grpSpPr>
        <p:sp>
          <p:nvSpPr>
            <p:cNvPr id="34" name="Rectangle 33"/>
            <p:cNvSpPr/>
            <p:nvPr userDrawn="1"/>
          </p:nvSpPr>
          <p:spPr bwMode="auto">
            <a:xfrm>
              <a:off x="8039253" y="331547"/>
              <a:ext cx="781050" cy="78105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indent="0" algn="ctr" defTabSz="60958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35" name="Picture 34" descr="LTS_WhiteTextFromRedBox.png"/>
            <p:cNvPicPr>
              <a:picLocks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140331" y="440292"/>
              <a:ext cx="591515" cy="575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/>
          <p:cNvSpPr/>
          <p:nvPr userDrawn="1"/>
        </p:nvSpPr>
        <p:spPr bwMode="auto">
          <a:xfrm>
            <a:off x="304799" y="2379133"/>
            <a:ext cx="11780607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>
              <a:ln>
                <a:noFill/>
              </a:ln>
              <a:solidFill>
                <a:srgbClr val="CC0000"/>
              </a:solidFill>
              <a:effectLst/>
              <a:latin typeface="Arial Narrow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584946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044615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21" name="Pentagon 20"/>
          <p:cNvSpPr/>
          <p:nvPr userDrawn="1"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>
              <a:ln>
                <a:noFill/>
              </a:ln>
              <a:solidFill>
                <a:srgbClr val="CC0000"/>
              </a:solidFill>
              <a:effectLst/>
              <a:latin typeface="Arial Narrow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ight Triangle 23"/>
          <p:cNvSpPr/>
          <p:nvPr userDrawn="1"/>
        </p:nvSpPr>
        <p:spPr bwMode="auto">
          <a:xfrm rot="10800000">
            <a:off x="11289" y="3810000"/>
            <a:ext cx="77023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normalizeH="0" baseline="0">
              <a:ln>
                <a:noFill/>
              </a:ln>
              <a:solidFill>
                <a:srgbClr val="CC0000"/>
              </a:solidFill>
              <a:effectLst/>
              <a:latin typeface="Arial Narrow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6232822" y="6619879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lnSpc>
                <a:spcPct val="100000"/>
              </a:lnSpc>
              <a:defRPr/>
            </a:pPr>
            <a:r>
              <a:rPr lang="en-US" sz="933" kern="0" spc="27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2017 Rockwell Automation, Inc. All Rights Reserved.</a:t>
            </a:r>
            <a:r>
              <a:rPr lang="en-US" sz="933" kern="0" spc="27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       </a:t>
            </a:r>
            <a:fld id="{C41E6217-FD4A-4698-ADE0-B72F602A1308}" type="slidenum">
              <a:rPr lang="en-US" sz="933" kern="0" spc="27" smtClean="0">
                <a:solidFill>
                  <a:schemeClr val="bg1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lnSpc>
                  <a:spcPct val="100000"/>
                </a:lnSpc>
                <a:defRPr/>
              </a:pPr>
              <a:t>‹#›</a:t>
            </a:fld>
            <a:endParaRPr lang="en-US" sz="933" kern="0" spc="27" dirty="0">
              <a:solidFill>
                <a:schemeClr val="bg1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  <p:pic>
        <p:nvPicPr>
          <p:cNvPr id="18" name="Picture 17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4956" y="5198335"/>
            <a:ext cx="898336" cy="549391"/>
          </a:xfrm>
          <a:prstGeom prst="rect">
            <a:avLst/>
          </a:prstGeom>
        </p:spPr>
      </p:pic>
      <p:sp>
        <p:nvSpPr>
          <p:cNvPr id="25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1219170"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074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Right Triangle 6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583345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422400"/>
            <a:ext cx="1168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Right Triangle 6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6811988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2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  <p:sp>
        <p:nvSpPr>
          <p:cNvPr id="7" name="Right Triangle 6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7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9755593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197"/>
            <a:ext cx="11988800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31622690"/>
      </p:ext>
    </p:extLst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76197"/>
            <a:ext cx="11988799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91822"/>
      </p:ext>
    </p:extLst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3" y="76198"/>
            <a:ext cx="11977511" cy="66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987353075"/>
      </p:ext>
    </p:extLst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55733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Triangle 8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013846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6269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2133" cap="none"/>
            </a:lvl4pPr>
            <a:lvl5pPr>
              <a:buClrTx/>
              <a:buFont typeface="Wingdings" charset="2"/>
              <a:buChar char="§"/>
              <a:defRPr sz="1867" cap="none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ight Triangle 11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28096"/>
      </p:ext>
    </p:extLst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30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pic>
        <p:nvPicPr>
          <p:cNvPr id="28" name="Picture 27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5" name="Picture 34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33" name="Picture 32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502429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01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6163733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25" name="Pentagon 24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2" name="Picture 41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8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30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502429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98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667002"/>
            <a:ext cx="8534400" cy="11075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64438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24107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633134"/>
            <a:ext cx="914400" cy="1185333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-10853" y="3818467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1" descr="RA-A-B-RS-signature-6-0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73528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51" name="Picture 50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4" name="Picture 5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3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502429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57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04800"/>
            <a:ext cx="1848997" cy="1651125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50" name="Picture 49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Rectangle 50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3" name="Picture 52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502429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51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2" y="2362200"/>
            <a:ext cx="114130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91555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23" name="Picture 2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2"/>
            <a:ext cx="3002280" cy="2498249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37" name="Picture 36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7" name="Picture 46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4629" y="4656424"/>
            <a:ext cx="898336" cy="549389"/>
          </a:xfrm>
          <a:prstGeom prst="rect">
            <a:avLst/>
          </a:prstGeom>
        </p:spPr>
      </p:pic>
      <p:sp>
        <p:nvSpPr>
          <p:cNvPr id="33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34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502429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72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ight Triangle 8"/>
          <p:cNvSpPr/>
          <p:nvPr userDrawn="1"/>
        </p:nvSpPr>
        <p:spPr bwMode="auto">
          <a:xfrm>
            <a:off x="90311" y="6197036"/>
            <a:ext cx="747964" cy="526344"/>
          </a:xfrm>
          <a:prstGeom prst="rtTriangle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t">
            <a:prstTxWarp prst="textNoShape">
              <a:avLst/>
            </a:prstTxWarp>
          </a:bodyPr>
          <a:lstStyle/>
          <a:p>
            <a:pPr defTabSz="121914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2" name="Picture 11" descr="Lock2-white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104" y="6386101"/>
            <a:ext cx="257869" cy="29916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677340"/>
      </p:ext>
    </p:extLst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667002"/>
            <a:ext cx="8534400" cy="11075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64438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24107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633134"/>
            <a:ext cx="914400" cy="1185333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-10853" y="3818467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1" descr="RA-A-B-RS-signature-6-0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8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24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79133"/>
            <a:ext cx="78401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30572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5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70612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62200"/>
            <a:ext cx="70273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730572"/>
            <a:ext cx="9321797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0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" name="Picture 20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6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46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3" y="304800"/>
            <a:ext cx="1848997" cy="1651125"/>
          </a:xfrm>
          <a:prstGeom prst="rect">
            <a:avLst/>
          </a:prstGeom>
        </p:spPr>
      </p:pic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6" name="Picture 25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7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85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wth&amp;Performance 2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2" y="2362200"/>
            <a:ext cx="112098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599" y="3156373"/>
            <a:ext cx="4735337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696705"/>
            <a:ext cx="4735335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2"/>
            <a:ext cx="3002280" cy="2498249"/>
          </a:xfrm>
          <a:prstGeom prst="rect">
            <a:avLst/>
          </a:prstGeom>
        </p:spPr>
      </p:pic>
      <p:sp>
        <p:nvSpPr>
          <p:cNvPr id="21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7" name="Picture 26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8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38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79133"/>
            <a:ext cx="78401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30572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5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68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Right Triangle 11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3724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321738"/>
            <a:ext cx="9448800" cy="49106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45165"/>
            <a:ext cx="9448800" cy="253996"/>
          </a:xfrm>
        </p:spPr>
        <p:txBody>
          <a:bodyPr anchor="t">
            <a:noAutofit/>
          </a:bodyPr>
          <a:lstStyle>
            <a:lvl1pPr algn="l">
              <a:spcAft>
                <a:spcPts val="0"/>
              </a:spcAft>
              <a:buNone/>
              <a:defRPr sz="2667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ight Triangle 7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110093"/>
      </p:ext>
    </p:extLst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Right Triangle 6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7709051"/>
      </p:ext>
    </p:extLst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422400"/>
            <a:ext cx="1168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Right Triangle 6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212618"/>
      </p:ext>
    </p:extLst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2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  <p:sp>
        <p:nvSpPr>
          <p:cNvPr id="7" name="Right Triangle 6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7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583869"/>
      </p:ext>
    </p:extLst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197"/>
            <a:ext cx="11988800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135459015"/>
      </p:ext>
    </p:extLst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76197"/>
            <a:ext cx="11988799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64055"/>
      </p:ext>
    </p:extLst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3" y="76198"/>
            <a:ext cx="11977511" cy="66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617967585"/>
      </p:ext>
    </p:extLst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55733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Triangle 8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41594"/>
      </p:ext>
    </p:extLst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6269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2133" cap="none"/>
            </a:lvl4pPr>
            <a:lvl5pPr>
              <a:buClrTx/>
              <a:buFont typeface="Wingdings" charset="2"/>
              <a:buChar char="§"/>
              <a:defRPr sz="1867" cap="none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ight Triangle 11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81619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70612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6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30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pic>
        <p:nvPicPr>
          <p:cNvPr id="28" name="Picture 27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5" name="Picture 34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33" name="Picture 32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502429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6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6163733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25" name="Pentagon 24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2" name="Picture 41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8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30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502429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6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73528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51" name="Picture 50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4" name="Picture 5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3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502429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2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04800"/>
            <a:ext cx="1848997" cy="1651125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50" name="Picture 49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Rectangle 50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3" name="Picture 52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502429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95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2" y="2362200"/>
            <a:ext cx="114130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91555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23" name="Picture 2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2"/>
            <a:ext cx="3002280" cy="2498249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37" name="Picture 36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7" name="Picture 46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4629" y="4656424"/>
            <a:ext cx="898336" cy="549389"/>
          </a:xfrm>
          <a:prstGeom prst="rect">
            <a:avLst/>
          </a:prstGeom>
        </p:spPr>
      </p:pic>
      <p:sp>
        <p:nvSpPr>
          <p:cNvPr id="33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34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502429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C1E7A-D565-DD4C-81C5-BD326DECA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ight Triangle 8"/>
          <p:cNvSpPr/>
          <p:nvPr userDrawn="1"/>
        </p:nvSpPr>
        <p:spPr bwMode="auto">
          <a:xfrm>
            <a:off x="90311" y="6197036"/>
            <a:ext cx="747964" cy="526344"/>
          </a:xfrm>
          <a:prstGeom prst="rtTriangle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t">
            <a:prstTxWarp prst="textNoShape">
              <a:avLst/>
            </a:prstTxWarp>
          </a:bodyPr>
          <a:lstStyle/>
          <a:p>
            <a:pPr defTabSz="121914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2" name="Picture 11" descr="Lock2-white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104" y="6386101"/>
            <a:ext cx="257869" cy="29916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951647"/>
      </p:ext>
    </p:extLst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err="1" smtClean="0">
                <a:solidFill>
                  <a:srgbClr val="474747"/>
                </a:solidFill>
              </a:rPr>
              <a:t>Unauthorised</a:t>
            </a:r>
            <a:r>
              <a:rPr lang="en-US" sz="1600" b="1" dirty="0" smtClean="0">
                <a:solidFill>
                  <a:srgbClr val="474747"/>
                </a:solidFill>
              </a:rPr>
              <a:t>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667002"/>
            <a:ext cx="8534400" cy="11075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64438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24107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633134"/>
            <a:ext cx="914400" cy="1185333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-10853" y="3818467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1" descr="RA-A-B-RS-signature-6-0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8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5058-CO900G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654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79133"/>
            <a:ext cx="78401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30572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5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5058-CO900G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486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70612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5058-CO900G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056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62200"/>
            <a:ext cx="70273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730572"/>
            <a:ext cx="9321797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" name="Picture 20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62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62200"/>
            <a:ext cx="70273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730572"/>
            <a:ext cx="9321797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0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" name="Picture 20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6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5058-CO900G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7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3" y="304800"/>
            <a:ext cx="1848997" cy="1651125"/>
          </a:xfrm>
          <a:prstGeom prst="rect">
            <a:avLst/>
          </a:prstGeom>
        </p:spPr>
      </p:pic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6" name="Picture 25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7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5058-CO900G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50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wth&amp;Performance 2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2" y="2362200"/>
            <a:ext cx="112098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599" y="3156373"/>
            <a:ext cx="4735337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696705"/>
            <a:ext cx="4735335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2"/>
            <a:ext cx="3002280" cy="2498249"/>
          </a:xfrm>
          <a:prstGeom prst="rect">
            <a:avLst/>
          </a:prstGeom>
        </p:spPr>
      </p:pic>
      <p:sp>
        <p:nvSpPr>
          <p:cNvPr id="21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7" name="Picture 26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8" name="Rectangle 11"/>
          <p:cNvSpPr>
            <a:spLocks noChangeArrowheads="1"/>
          </p:cNvSpPr>
          <p:nvPr userDrawn="1"/>
        </p:nvSpPr>
        <p:spPr bwMode="auto">
          <a:xfrm>
            <a:off x="-26734" y="6643430"/>
            <a:ext cx="6623251" cy="27699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12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5058-CO900G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0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Right Triangle 11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9117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321738"/>
            <a:ext cx="9448800" cy="49106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45165"/>
            <a:ext cx="9448800" cy="253996"/>
          </a:xfrm>
        </p:spPr>
        <p:txBody>
          <a:bodyPr anchor="t">
            <a:noAutofit/>
          </a:bodyPr>
          <a:lstStyle>
            <a:lvl1pPr algn="l">
              <a:spcAft>
                <a:spcPts val="0"/>
              </a:spcAft>
              <a:buNone/>
              <a:defRPr sz="2667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ight Triangle 7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558591"/>
      </p:ext>
    </p:extLst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Right Triangle 6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148726"/>
      </p:ext>
    </p:extLst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422400"/>
            <a:ext cx="1168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Right Triangle 6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292934"/>
      </p:ext>
    </p:extLst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2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  <p:sp>
        <p:nvSpPr>
          <p:cNvPr id="7" name="Right Triangle 6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7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337332"/>
      </p:ext>
    </p:extLst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197"/>
            <a:ext cx="11988800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4021401460"/>
      </p:ext>
    </p:extLst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76197"/>
            <a:ext cx="11988799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0522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6" name="Picture 25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1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3" y="76198"/>
            <a:ext cx="11977511" cy="66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01906397"/>
      </p:ext>
    </p:extLst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55733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Triangle 8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75962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6269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2133" cap="none"/>
            </a:lvl4pPr>
            <a:lvl5pPr>
              <a:buClrTx/>
              <a:buFont typeface="Wingdings" charset="2"/>
              <a:buChar char="§"/>
              <a:defRPr sz="1867" cap="none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ight Triangle 11"/>
          <p:cNvSpPr/>
          <p:nvPr userDrawn="1"/>
        </p:nvSpPr>
        <p:spPr bwMode="auto">
          <a:xfrm>
            <a:off x="90307" y="6194880"/>
            <a:ext cx="743712" cy="524256"/>
          </a:xfrm>
          <a:prstGeom prst="rtTriangle">
            <a:avLst/>
          </a:prstGeom>
          <a:gradFill flip="none" rotWithShape="1">
            <a:gsLst>
              <a:gs pos="22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Lock2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618" y="6367744"/>
            <a:ext cx="170693" cy="301152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688836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30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5058-CO900G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pic>
        <p:nvPicPr>
          <p:cNvPr id="28" name="Picture 27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5" name="Picture 34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33" name="Picture 32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2193408" y="5401468"/>
            <a:ext cx="11192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dirty="0" smtClean="0">
                <a:solidFill>
                  <a:srgbClr val="474747"/>
                </a:solidFill>
                <a:cs typeface="Arial"/>
              </a:rPr>
              <a:t>.</a:t>
            </a:r>
          </a:p>
          <a:p>
            <a:pPr defTabSz="609585"/>
            <a:r>
              <a:rPr lang="en-US" sz="1200" dirty="0" smtClean="0">
                <a:solidFill>
                  <a:srgbClr val="474747"/>
                </a:solidFill>
                <a:cs typeface="Arial"/>
              </a:rPr>
              <a:t>Connect with us.</a:t>
            </a:r>
            <a:endParaRPr lang="en-US" sz="1200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4" y="5500128"/>
            <a:ext cx="1706716" cy="488121"/>
          </a:xfrm>
          <a:prstGeom prst="rect">
            <a:avLst/>
          </a:prstGeom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479971" y="5936968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917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6163733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25" name="Pentagon 24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2" name="Picture 41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8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5058-CO900G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30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2193408" y="5401468"/>
            <a:ext cx="11192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dirty="0" smtClean="0">
                <a:solidFill>
                  <a:srgbClr val="474747"/>
                </a:solidFill>
                <a:cs typeface="Arial"/>
              </a:rPr>
              <a:t>.</a:t>
            </a:r>
          </a:p>
          <a:p>
            <a:pPr defTabSz="609585"/>
            <a:r>
              <a:rPr lang="en-US" sz="1200" dirty="0" smtClean="0">
                <a:solidFill>
                  <a:srgbClr val="474747"/>
                </a:solidFill>
                <a:cs typeface="Arial"/>
              </a:rPr>
              <a:t>Connect with us.</a:t>
            </a:r>
            <a:endParaRPr lang="en-US" sz="1200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4" y="5500128"/>
            <a:ext cx="1706716" cy="488121"/>
          </a:xfrm>
          <a:prstGeom prst="rect">
            <a:avLst/>
          </a:prstGeom>
        </p:spPr>
      </p:pic>
      <p:sp>
        <p:nvSpPr>
          <p:cNvPr id="33" name="Text Box 16"/>
          <p:cNvSpPr txBox="1">
            <a:spLocks noChangeArrowheads="1"/>
          </p:cNvSpPr>
          <p:nvPr userDrawn="1"/>
        </p:nvSpPr>
        <p:spPr bwMode="auto">
          <a:xfrm>
            <a:off x="479971" y="5936968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2008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73528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51" name="Picture 50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4" name="Picture 5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3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5058-CO900G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2193408" y="5401468"/>
            <a:ext cx="11192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dirty="0" smtClean="0">
                <a:solidFill>
                  <a:srgbClr val="474747"/>
                </a:solidFill>
                <a:cs typeface="Arial"/>
              </a:rPr>
              <a:t>.</a:t>
            </a:r>
          </a:p>
          <a:p>
            <a:pPr defTabSz="609585"/>
            <a:r>
              <a:rPr lang="en-US" sz="1200" dirty="0" smtClean="0">
                <a:solidFill>
                  <a:srgbClr val="474747"/>
                </a:solidFill>
                <a:cs typeface="Arial"/>
              </a:rPr>
              <a:t>Connect with us.</a:t>
            </a:r>
            <a:endParaRPr lang="en-US" sz="1200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4" y="5500128"/>
            <a:ext cx="1706716" cy="488121"/>
          </a:xfrm>
          <a:prstGeom prst="rect">
            <a:avLst/>
          </a:prstGeom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479971" y="5936968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2492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04800"/>
            <a:ext cx="1848997" cy="1651125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50" name="Picture 49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Rectangle 50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3" name="Picture 52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5058-CO900G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2193408" y="5401468"/>
            <a:ext cx="11192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dirty="0" smtClean="0">
                <a:solidFill>
                  <a:srgbClr val="474747"/>
                </a:solidFill>
                <a:cs typeface="Arial"/>
              </a:rPr>
              <a:t>.</a:t>
            </a:r>
          </a:p>
          <a:p>
            <a:pPr defTabSz="609585"/>
            <a:r>
              <a:rPr lang="en-US" sz="1200" dirty="0" smtClean="0">
                <a:solidFill>
                  <a:srgbClr val="474747"/>
                </a:solidFill>
                <a:cs typeface="Arial"/>
              </a:rPr>
              <a:t>Connect with us.</a:t>
            </a:r>
            <a:endParaRPr lang="en-US" sz="1200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4" y="5500128"/>
            <a:ext cx="1706716" cy="488121"/>
          </a:xfrm>
          <a:prstGeom prst="rect">
            <a:avLst/>
          </a:prstGeom>
        </p:spPr>
      </p:pic>
      <p:sp>
        <p:nvSpPr>
          <p:cNvPr id="29" name="Text Box 16"/>
          <p:cNvSpPr txBox="1">
            <a:spLocks noChangeArrowheads="1"/>
          </p:cNvSpPr>
          <p:nvPr userDrawn="1"/>
        </p:nvSpPr>
        <p:spPr bwMode="auto">
          <a:xfrm>
            <a:off x="479971" y="5936968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383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2" y="2362200"/>
            <a:ext cx="114130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91555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23" name="Picture 2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2"/>
            <a:ext cx="3002280" cy="2498249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2014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Rights Reserved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pic>
        <p:nvPicPr>
          <p:cNvPr id="37" name="Picture 36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7" name="Picture 46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CompanyConfidential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4629" y="4656424"/>
            <a:ext cx="898336" cy="549389"/>
          </a:xfrm>
          <a:prstGeom prst="rect">
            <a:avLst/>
          </a:prstGeom>
        </p:spPr>
      </p:pic>
      <p:sp>
        <p:nvSpPr>
          <p:cNvPr id="33" name="Rectangle 11"/>
          <p:cNvSpPr>
            <a:spLocks noChangeArrowheads="1"/>
          </p:cNvSpPr>
          <p:nvPr userDrawn="1"/>
        </p:nvSpPr>
        <p:spPr bwMode="auto">
          <a:xfrm>
            <a:off x="-4840" y="6641359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 Confidential 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- </a:t>
            </a:r>
            <a:r>
              <a:rPr lang="en-US" sz="800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5058-CO900G</a:t>
            </a:r>
            <a:r>
              <a:rPr lang="en-US" sz="800" b="1" kern="0" cap="all" spc="27" dirty="0" smtClean="0">
                <a:solidFill>
                  <a:srgbClr val="FFFFFF"/>
                </a:solidFill>
              </a:rPr>
              <a:t> </a:t>
            </a:r>
            <a:endParaRPr lang="en-US" sz="800" b="1" kern="0" spc="27" dirty="0" smtClean="0">
              <a:solidFill>
                <a:srgbClr val="FFFFFF"/>
              </a:solidFill>
            </a:endParaRPr>
          </a:p>
        </p:txBody>
      </p:sp>
      <p:sp>
        <p:nvSpPr>
          <p:cNvPr id="34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2193408" y="5401468"/>
            <a:ext cx="11192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dirty="0" smtClean="0">
                <a:solidFill>
                  <a:srgbClr val="474747"/>
                </a:solidFill>
                <a:cs typeface="Arial"/>
              </a:rPr>
              <a:t>.</a:t>
            </a:r>
          </a:p>
          <a:p>
            <a:pPr defTabSz="609585"/>
            <a:r>
              <a:rPr lang="en-US" sz="1200" dirty="0" smtClean="0">
                <a:solidFill>
                  <a:srgbClr val="474747"/>
                </a:solidFill>
                <a:cs typeface="Arial"/>
              </a:rPr>
              <a:t>Connect with us.</a:t>
            </a:r>
            <a:endParaRPr lang="en-US" sz="1200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4" y="5500128"/>
            <a:ext cx="1706716" cy="488121"/>
          </a:xfrm>
          <a:prstGeom prst="rect">
            <a:avLst/>
          </a:prstGeom>
        </p:spPr>
      </p:pic>
      <p:sp>
        <p:nvSpPr>
          <p:cNvPr id="36" name="Text Box 16"/>
          <p:cNvSpPr txBox="1">
            <a:spLocks noChangeArrowheads="1"/>
          </p:cNvSpPr>
          <p:nvPr userDrawn="1"/>
        </p:nvSpPr>
        <p:spPr bwMode="auto">
          <a:xfrm>
            <a:off x="479971" y="5936968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398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667002"/>
            <a:ext cx="8534400" cy="11075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64438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24107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633134"/>
            <a:ext cx="914400" cy="1185333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-10853" y="3818467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1" descr="RA-A-B-RS-signature-6-08.png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LTS_WhiteTextFromRedBox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 descr="CompanyConfidential.png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10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79133"/>
            <a:ext cx="78401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30572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5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30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46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70612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07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62200"/>
            <a:ext cx="70273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730572"/>
            <a:ext cx="9321797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" name="Picture 20" descr="LTS_WhiteTextFromRedBox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CompanyConfidential.png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81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3" y="304800"/>
            <a:ext cx="1848997" cy="1651125"/>
          </a:xfrm>
          <a:prstGeom prst="rect">
            <a:avLst/>
          </a:prstGeom>
        </p:spPr>
      </p:pic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6" name="Picture 25" descr="LTS_WhiteTextFromRedBox.png"/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CompanyConfidential.png"/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9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wth&amp;Performance 2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2" y="2362200"/>
            <a:ext cx="112098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599" y="3156373"/>
            <a:ext cx="4735337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696705"/>
            <a:ext cx="4735335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089" y="1863092"/>
            <a:ext cx="3002280" cy="2498249"/>
          </a:xfrm>
          <a:prstGeom prst="rect">
            <a:avLst/>
          </a:prstGeom>
        </p:spPr>
      </p:pic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7" name="Picture 26" descr="LTS_WhiteTextFromRedBox.png"/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CompanyConfidential.png"/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083" y="5210088"/>
            <a:ext cx="898336" cy="549389"/>
          </a:xfrm>
          <a:prstGeom prst="rect">
            <a:avLst/>
          </a:prstGeom>
        </p:spPr>
      </p:pic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1731221" y="51388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17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321738"/>
            <a:ext cx="9448800" cy="49106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45165"/>
            <a:ext cx="9448800" cy="253996"/>
          </a:xfrm>
        </p:spPr>
        <p:txBody>
          <a:bodyPr anchor="t">
            <a:noAutofit/>
          </a:bodyPr>
          <a:lstStyle>
            <a:lvl1pPr algn="l">
              <a:spcAft>
                <a:spcPts val="0"/>
              </a:spcAft>
              <a:buNone/>
              <a:defRPr sz="2667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29508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25801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422400"/>
            <a:ext cx="1168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661518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2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5393892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197"/>
            <a:ext cx="11988800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5756376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321738"/>
            <a:ext cx="9448800" cy="49106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45165"/>
            <a:ext cx="9448800" cy="253996"/>
          </a:xfrm>
        </p:spPr>
        <p:txBody>
          <a:bodyPr anchor="t">
            <a:noAutofit/>
          </a:bodyPr>
          <a:lstStyle>
            <a:lvl1pPr algn="l">
              <a:spcAft>
                <a:spcPts val="0"/>
              </a:spcAft>
              <a:buNone/>
              <a:defRPr sz="2667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80355"/>
      </p:ext>
    </p:extLst>
  </p:cSld>
  <p:clrMapOvr>
    <a:masterClrMapping/>
  </p:clrMapOvr>
  <p:transition spd="med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76197"/>
            <a:ext cx="11988799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809927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3" y="76198"/>
            <a:ext cx="11977511" cy="66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96700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55733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86229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6269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2133" cap="none"/>
            </a:lvl4pPr>
            <a:lvl5pPr>
              <a:buClrTx/>
              <a:buFont typeface="Wingdings" charset="2"/>
              <a:buChar char="§"/>
              <a:defRPr sz="1867" cap="none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46293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8" name="Picture 27" descr="RA-A-B-RS-signature-6-08.pn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5" name="Picture 34" descr="LTS_WhiteTextFromRedBox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33" name="Picture 32" descr="CompanyConfidential.png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9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6163733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25" name="Pentagon 24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2" name="Picture 41" descr="LTS_WhiteTextFromRedBox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CompanyConfidential.png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30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7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73528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1" name="Picture 50" descr="RA-A-B-RS-signature-6-08.pn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4" name="Picture 53" descr="LTS_WhiteTextFromRedBox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CompanyConfidential.png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5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09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2" y="304800"/>
            <a:ext cx="1848997" cy="1651125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0" name="Picture 49" descr="RA-A-B-RS-signature-6-08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Rectangle 50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3" name="Picture 52" descr="LTS_WhiteTextFromRedBox.png"/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CompanyConfidential.png"/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63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2" y="2362200"/>
            <a:ext cx="114130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91555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23" name="Picture 22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089" y="1863092"/>
            <a:ext cx="3002280" cy="2498249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 dirty="0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7" name="Picture 36" descr="RA-A-B-RS-signature-6-08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7" name="Picture 46" descr="LTS_WhiteTextFromRedBox.png"/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 Box 16"/>
          <p:cNvSpPr txBox="1">
            <a:spLocks noChangeArrowheads="1"/>
          </p:cNvSpPr>
          <p:nvPr userDrawn="1"/>
        </p:nvSpPr>
        <p:spPr bwMode="auto">
          <a:xfrm>
            <a:off x="1086035" y="458518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Company INTERNAL — CONFIDENTIAL </a:t>
            </a:r>
            <a:r>
              <a:rPr lang="en-US" sz="2133" b="1" cap="all" dirty="0" smtClean="0">
                <a:solidFill>
                  <a:srgbClr val="474747"/>
                </a:solidFill>
              </a:rPr>
              <a:t/>
            </a:r>
            <a:br>
              <a:rPr lang="en-US" sz="2133" b="1" cap="all" dirty="0" smtClean="0">
                <a:solidFill>
                  <a:srgbClr val="474747"/>
                </a:solidFill>
              </a:rPr>
            </a:br>
            <a:r>
              <a:rPr lang="en-US" sz="1600" b="1" dirty="0" smtClean="0">
                <a:solidFill>
                  <a:srgbClr val="474747"/>
                </a:solidFill>
              </a:rPr>
              <a:t>Unauthorized Use and Disclosure Prohibited</a:t>
            </a:r>
            <a:endParaRPr lang="en-US" sz="1600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447887" y="5787243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200" b="1" dirty="0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  <p:pic>
        <p:nvPicPr>
          <p:cNvPr id="19" name="Picture 18" descr="CompanyConfidential.png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896" y="4656424"/>
            <a:ext cx="898336" cy="54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57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7435" y="72037"/>
            <a:ext cx="12009080" cy="652881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65000"/>
                </a:schemeClr>
              </a:gs>
            </a:gsLst>
            <a:lin ang="5400000" scaled="0"/>
            <a:tileRect/>
          </a:gra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45709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160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70612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31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422400"/>
            <a:ext cx="1168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775331"/>
      </p:ext>
    </p:extLst>
  </p:cSld>
  <p:clrMapOvr>
    <a:masterClrMapping/>
  </p:clrMapOvr>
  <p:transition spd="med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9192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4678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2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18174583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197"/>
            <a:ext cx="11988800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547034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76197"/>
            <a:ext cx="11988799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552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3" y="76198"/>
            <a:ext cx="11977511" cy="66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959312119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55733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1309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6269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2133" cap="none"/>
            </a:lvl4pPr>
            <a:lvl5pPr>
              <a:buClrTx/>
              <a:buFont typeface="Wingdings" charset="2"/>
              <a:buChar char="§"/>
              <a:defRPr sz="1867" cap="none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73818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8" name="Picture 27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5" name="Picture 34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58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6163733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25" name="Pentagon 24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2" name="Picture 41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00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62200"/>
            <a:ext cx="70273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730572"/>
            <a:ext cx="9321797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" name="Picture 20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0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73528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1" name="Picture 50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4" name="Picture 5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9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LNS Research 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6026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601834"/>
      </p:ext>
    </p:extLst>
  </p:cSld>
  <p:clrMapOvr>
    <a:masterClrMapping/>
  </p:clrMapOvr>
  <p:transition spd="slow">
    <p:cov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7435" y="72037"/>
            <a:ext cx="12009080" cy="6528816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0">
                <a:schemeClr val="tx1">
                  <a:lumMod val="75000"/>
                  <a:lumOff val="25000"/>
                </a:schemeClr>
              </a:gs>
            </a:gsLst>
            <a:lin ang="5400000" scaled="0"/>
            <a:tileRect/>
          </a:gra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4571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07"/>
          <a:stretch/>
        </p:blipFill>
        <p:spPr>
          <a:xfrm>
            <a:off x="107920" y="80821"/>
            <a:ext cx="11990285" cy="342699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07922" y="2"/>
            <a:ext cx="11978740" cy="39370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5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4571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6"/>
            <a:ext cx="11800541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3799" tIns="121899" rIns="243799" bIns="121899" numCol="1" anchor="b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5116288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667002"/>
            <a:ext cx="8534400" cy="11075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64438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24107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633134"/>
            <a:ext cx="914400" cy="1185333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-10853" y="3818467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1" descr="RA-A-B-RS-signature-6-0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27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79133"/>
            <a:ext cx="78401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30572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5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4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70612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7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62200"/>
            <a:ext cx="70273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730572"/>
            <a:ext cx="9321797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" name="Picture 20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76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6" name="Picture 25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9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18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6" name="Picture 25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83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321738"/>
            <a:ext cx="9448800" cy="49106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45165"/>
            <a:ext cx="9448800" cy="253996"/>
          </a:xfrm>
        </p:spPr>
        <p:txBody>
          <a:bodyPr anchor="t">
            <a:noAutofit/>
          </a:bodyPr>
          <a:lstStyle>
            <a:lvl1pPr algn="l">
              <a:spcAft>
                <a:spcPts val="0"/>
              </a:spcAft>
              <a:buNone/>
              <a:defRPr sz="2667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57569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422400"/>
            <a:ext cx="1168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378045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8873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2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12640316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197"/>
            <a:ext cx="11988800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411630998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76197"/>
            <a:ext cx="11988799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18372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3" y="76198"/>
            <a:ext cx="11977511" cy="66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67051584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55733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2927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6269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2133" cap="none"/>
            </a:lvl4pPr>
            <a:lvl5pPr>
              <a:buClrTx/>
              <a:buFont typeface="Wingdings" charset="2"/>
              <a:buChar char="§"/>
              <a:defRPr sz="1867" cap="none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4013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16" name="Pentagon 15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8" name="Picture 27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5" name="Picture 34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67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862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2"/>
            <a:ext cx="6163733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Add Title</a:t>
            </a:r>
            <a:endParaRPr lang="en-US" dirty="0"/>
          </a:p>
        </p:txBody>
      </p:sp>
      <p:sp>
        <p:nvSpPr>
          <p:cNvPr id="25" name="Pentagon 24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2" name="Picture 41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79" y="3149600"/>
            <a:ext cx="473528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7" y="2628972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11291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1" name="Picture 50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4" name="Picture 5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1090736" y="4684745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506475" y="5817832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 smtClean="0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" y="5473004"/>
            <a:ext cx="3218695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7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LNS Research 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8366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107428"/>
      </p:ext>
    </p:extLst>
  </p:cSld>
  <p:clrMapOvr>
    <a:masterClrMapping/>
  </p:clrMapOvr>
  <p:transition spd="slow">
    <p:cover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7435" y="72037"/>
            <a:ext cx="12009080" cy="6528816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0">
                <a:schemeClr val="tx1">
                  <a:lumMod val="75000"/>
                  <a:lumOff val="25000"/>
                </a:schemeClr>
              </a:gs>
            </a:gsLst>
            <a:lin ang="5400000" scaled="0"/>
            <a:tileRect/>
          </a:gra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4571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07"/>
          <a:stretch/>
        </p:blipFill>
        <p:spPr>
          <a:xfrm>
            <a:off x="107920" y="80821"/>
            <a:ext cx="11990285" cy="342699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07922" y="2"/>
            <a:ext cx="11978740" cy="39370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5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4571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6"/>
            <a:ext cx="11800541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3799" tIns="121899" rIns="243799" bIns="121899" numCol="1" anchor="b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7979713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667003"/>
            <a:ext cx="8534400" cy="11075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2016 Rockwell Automation, Inc. All Rights Reserved.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64438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Here 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24107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Here for Sub-title</a:t>
            </a:r>
          </a:p>
        </p:txBody>
      </p:sp>
      <p:sp>
        <p:nvSpPr>
          <p:cNvPr id="22" name="Pentagon 21"/>
          <p:cNvSpPr/>
          <p:nvPr/>
        </p:nvSpPr>
        <p:spPr bwMode="auto">
          <a:xfrm>
            <a:off x="11289" y="2633135"/>
            <a:ext cx="914400" cy="1185333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-10852" y="3818467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74958" y="457202"/>
            <a:ext cx="10505844" cy="6058777"/>
            <a:chOff x="731217" y="342900"/>
            <a:chExt cx="7879383" cy="4544083"/>
          </a:xfrm>
        </p:grpSpPr>
        <p:pic>
          <p:nvPicPr>
            <p:cNvPr id="12" name="Picture 11" descr="RA-A-B-RS-signature-6-08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8221" y="4572001"/>
              <a:ext cx="3282379" cy="31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4"/>
            <p:cNvSpPr/>
            <p:nvPr userDrawn="1"/>
          </p:nvSpPr>
          <p:spPr bwMode="auto">
            <a:xfrm>
              <a:off x="7829550" y="342900"/>
              <a:ext cx="781050" cy="781050"/>
            </a:xfrm>
            <a:prstGeom prst="rect">
              <a:avLst/>
            </a:prstGeom>
            <a:gradFill flip="none" rotWithShape="1">
              <a:gsLst>
                <a:gs pos="25000">
                  <a:srgbClr val="E60F34"/>
                </a:gs>
                <a:gs pos="100000">
                  <a:srgbClr val="80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headEnd/>
              <a:tailEnd/>
            </a:ln>
            <a:effectLst/>
            <a:scene3d>
              <a:camera prst="obliqueTopRigh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6095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18" name="Picture 17" descr="CompanyConfidential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217" y="3898751"/>
              <a:ext cx="673752" cy="412043"/>
            </a:xfrm>
            <a:prstGeom prst="rect">
              <a:avLst/>
            </a:prstGeom>
          </p:spPr>
        </p:pic>
        <p:pic>
          <p:nvPicPr>
            <p:cNvPr id="24" name="Picture 23" descr="LTS_WhiteTextFromRedBox.png"/>
            <p:cNvPicPr>
              <a:picLocks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0628" y="451645"/>
              <a:ext cx="591515" cy="575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693888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377">
              <a:lnSpc>
                <a:spcPts val="2107"/>
              </a:lnSpc>
              <a:defRPr/>
            </a:pPr>
            <a:r>
              <a:rPr lang="en-US" sz="1867" b="1" cap="all" dirty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>
                <a:solidFill>
                  <a:srgbClr val="474747"/>
                </a:solidFill>
              </a:rPr>
            </a:br>
            <a:r>
              <a:rPr lang="en-US" sz="1600" b="1" dirty="0">
                <a:solidFill>
                  <a:srgbClr val="474747"/>
                </a:solidFill>
              </a:rPr>
              <a:t>Unauthorized Use and Disclosure Prohibited</a:t>
            </a:r>
          </a:p>
        </p:txBody>
      </p:sp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-32231" y="6693537"/>
            <a:ext cx="3028413" cy="2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>
                <a:solidFill>
                  <a:srgbClr val="FFFFFF"/>
                </a:solidFill>
              </a:rPr>
              <a:t>Company Confidential - </a:t>
            </a:r>
            <a:r>
              <a:rPr lang="en-US" sz="800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>
                <a:solidFill>
                  <a:srgbClr val="FFFFFF"/>
                </a:solidFill>
              </a:rPr>
              <a:t> </a:t>
            </a:r>
            <a:endParaRPr lang="en-US" sz="800" b="1" kern="0" spc="2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226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79133"/>
            <a:ext cx="78401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30573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Here for Sub-title</a:t>
            </a:r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6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2016 Rockwell Automation, Inc. All Rights Reserved.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7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7" name="Picture 16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4956" y="5198337"/>
            <a:ext cx="898336" cy="549391"/>
          </a:xfrm>
          <a:prstGeom prst="rect">
            <a:avLst/>
          </a:prstGeom>
        </p:spPr>
      </p:pic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3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377">
              <a:lnSpc>
                <a:spcPts val="2107"/>
              </a:lnSpc>
              <a:defRPr/>
            </a:pPr>
            <a:r>
              <a:rPr lang="en-US" sz="1867" b="1" cap="all" dirty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>
                <a:solidFill>
                  <a:srgbClr val="474747"/>
                </a:solidFill>
              </a:rPr>
            </a:br>
            <a:r>
              <a:rPr lang="en-US" sz="1600" b="1" dirty="0">
                <a:solidFill>
                  <a:srgbClr val="474747"/>
                </a:solidFill>
              </a:rPr>
              <a:t>Unauthorized Use and Disclosure Prohibited</a:t>
            </a:r>
          </a:p>
        </p:txBody>
      </p:sp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-12244" y="6693537"/>
            <a:ext cx="3028413" cy="2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>
                <a:solidFill>
                  <a:srgbClr val="FFFFFF"/>
                </a:solidFill>
              </a:rPr>
              <a:t>Company Confidential - </a:t>
            </a:r>
            <a:r>
              <a:rPr lang="en-US" sz="800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>
                <a:solidFill>
                  <a:srgbClr val="FFFFFF"/>
                </a:solidFill>
              </a:rPr>
              <a:t> </a:t>
            </a:r>
            <a:endParaRPr lang="en-US" sz="800" b="1" kern="0" spc="2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70612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3"/>
            <a:ext cx="9321800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Here 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Here for Sub-title</a:t>
            </a:r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4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2016 Rockwell Automation, Inc. All Rights Reserved.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7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7" name="Picture 16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4956" y="5198337"/>
            <a:ext cx="898336" cy="549391"/>
          </a:xfrm>
          <a:prstGeom prst="rect">
            <a:avLst/>
          </a:prstGeom>
        </p:spPr>
      </p:pic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3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377">
              <a:lnSpc>
                <a:spcPts val="2107"/>
              </a:lnSpc>
              <a:defRPr/>
            </a:pPr>
            <a:r>
              <a:rPr lang="en-US" sz="1867" b="1" cap="all" dirty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>
                <a:solidFill>
                  <a:srgbClr val="474747"/>
                </a:solidFill>
              </a:rPr>
            </a:br>
            <a:r>
              <a:rPr lang="en-US" sz="1600" b="1" dirty="0">
                <a:solidFill>
                  <a:srgbClr val="474747"/>
                </a:solidFill>
              </a:rPr>
              <a:t>Unauthorized Use and Disclosure Prohibited</a:t>
            </a:r>
          </a:p>
        </p:txBody>
      </p:sp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-12244" y="6693537"/>
            <a:ext cx="3028413" cy="2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>
                <a:solidFill>
                  <a:srgbClr val="FFFFFF"/>
                </a:solidFill>
              </a:rPr>
              <a:t>Company Confidential - </a:t>
            </a:r>
            <a:r>
              <a:rPr lang="en-US" sz="800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>
                <a:solidFill>
                  <a:srgbClr val="FFFFFF"/>
                </a:solidFill>
              </a:rPr>
              <a:t> </a:t>
            </a:r>
            <a:endParaRPr lang="en-US" sz="800" b="1" kern="0" spc="2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45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62200"/>
            <a:ext cx="70273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Here for Sub-title</a:t>
            </a:r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4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4" y="2730573"/>
            <a:ext cx="9321797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Here for Title</a:t>
            </a:r>
          </a:p>
        </p:txBody>
      </p:sp>
      <p:sp>
        <p:nvSpPr>
          <p:cNvPr id="20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2016 Rockwell Automation, Inc. All Rights Reserved.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7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8" name="Picture 17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4956" y="5198337"/>
            <a:ext cx="898336" cy="549391"/>
          </a:xfrm>
          <a:prstGeom prst="rect">
            <a:avLst/>
          </a:prstGeom>
        </p:spPr>
      </p:pic>
      <p:pic>
        <p:nvPicPr>
          <p:cNvPr id="21" name="Picture 20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3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377">
              <a:lnSpc>
                <a:spcPts val="2107"/>
              </a:lnSpc>
              <a:defRPr/>
            </a:pPr>
            <a:r>
              <a:rPr lang="en-US" sz="1867" b="1" cap="all" dirty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>
                <a:solidFill>
                  <a:srgbClr val="474747"/>
                </a:solidFill>
              </a:rPr>
            </a:br>
            <a:r>
              <a:rPr lang="en-US" sz="1600" b="1" dirty="0">
                <a:solidFill>
                  <a:srgbClr val="474747"/>
                </a:solidFill>
              </a:rPr>
              <a:t>Unauthorized Use and Disclosure Prohibited</a:t>
            </a:r>
          </a:p>
        </p:txBody>
      </p:sp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-12244" y="6693537"/>
            <a:ext cx="3028413" cy="2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>
                <a:solidFill>
                  <a:srgbClr val="FFFFFF"/>
                </a:solidFill>
              </a:rPr>
              <a:t>Company Confidential - </a:t>
            </a:r>
            <a:r>
              <a:rPr lang="en-US" sz="800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>
                <a:solidFill>
                  <a:srgbClr val="FFFFFF"/>
                </a:solidFill>
              </a:rPr>
              <a:t> </a:t>
            </a:r>
            <a:endParaRPr lang="en-US" sz="800" b="1" kern="0" spc="2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3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3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Here 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Here for Sub-title</a:t>
            </a:r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4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4" y="304800"/>
            <a:ext cx="1848997" cy="1651125"/>
          </a:xfrm>
          <a:prstGeom prst="rect">
            <a:avLst/>
          </a:prstGeom>
        </p:spPr>
      </p:pic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2016 Rockwell Automation, Inc. All Rights Reserved.</a:t>
            </a: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7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4956" y="5198337"/>
            <a:ext cx="898336" cy="549391"/>
          </a:xfrm>
          <a:prstGeom prst="rect">
            <a:avLst/>
          </a:prstGeom>
        </p:spPr>
      </p:pic>
      <p:pic>
        <p:nvPicPr>
          <p:cNvPr id="26" name="Picture 25" descr="LTS_WhiteTextFromRedBox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74173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377">
              <a:lnSpc>
                <a:spcPts val="2107"/>
              </a:lnSpc>
              <a:defRPr/>
            </a:pPr>
            <a:r>
              <a:rPr lang="en-US" sz="1867" b="1" cap="all" dirty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>
                <a:solidFill>
                  <a:srgbClr val="474747"/>
                </a:solidFill>
              </a:rPr>
            </a:br>
            <a:r>
              <a:rPr lang="en-US" sz="1600" b="1" dirty="0">
                <a:solidFill>
                  <a:srgbClr val="474747"/>
                </a:solidFill>
              </a:rPr>
              <a:t>Unauthorized Use and Disclosure Prohibited</a:t>
            </a:r>
          </a:p>
        </p:txBody>
      </p:sp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-12244" y="6693537"/>
            <a:ext cx="3028413" cy="2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>
                <a:solidFill>
                  <a:srgbClr val="FFFFFF"/>
                </a:solidFill>
              </a:rPr>
              <a:t>Company Confidential - </a:t>
            </a:r>
            <a:r>
              <a:rPr lang="en-US" sz="800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>
                <a:solidFill>
                  <a:srgbClr val="FFFFFF"/>
                </a:solidFill>
              </a:rPr>
              <a:t> </a:t>
            </a:r>
            <a:endParaRPr lang="en-US" sz="800" b="1" kern="0" spc="2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86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321738"/>
            <a:ext cx="9448800" cy="49106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45165"/>
            <a:ext cx="9448800" cy="253996"/>
          </a:xfrm>
        </p:spPr>
        <p:txBody>
          <a:bodyPr anchor="t">
            <a:noAutofit/>
          </a:bodyPr>
          <a:lstStyle>
            <a:lvl1pPr algn="l">
              <a:spcAft>
                <a:spcPts val="0"/>
              </a:spcAft>
              <a:buNone/>
              <a:defRPr sz="2667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89382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wth&amp;Performance 2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200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3" y="2362200"/>
            <a:ext cx="112098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1" y="3156373"/>
            <a:ext cx="4735337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Here for Sub-title</a:t>
            </a:r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4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5" y="2696706"/>
            <a:ext cx="4735335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Here for Title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3"/>
            <a:ext cx="3002280" cy="2498249"/>
          </a:xfrm>
          <a:prstGeom prst="rect">
            <a:avLst/>
          </a:prstGeom>
        </p:spPr>
      </p:pic>
      <p:sp>
        <p:nvSpPr>
          <p:cNvPr id="21" name="Rectangle 11"/>
          <p:cNvSpPr>
            <a:spLocks noChangeArrowheads="1"/>
          </p:cNvSpPr>
          <p:nvPr userDrawn="1"/>
        </p:nvSpPr>
        <p:spPr bwMode="auto">
          <a:xfrm>
            <a:off x="7823200" y="6624321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2016 Rockwell Automation, Inc. All Rights Reserved.</a:t>
            </a: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7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4956" y="5198337"/>
            <a:ext cx="898336" cy="549391"/>
          </a:xfrm>
          <a:prstGeom prst="rect">
            <a:avLst/>
          </a:prstGeom>
        </p:spPr>
      </p:pic>
      <p:pic>
        <p:nvPicPr>
          <p:cNvPr id="27" name="Picture 26" descr="LTS_WhiteTextFromRedBox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74173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 Box 16"/>
          <p:cNvSpPr txBox="1">
            <a:spLocks noChangeArrowheads="1"/>
          </p:cNvSpPr>
          <p:nvPr userDrawn="1"/>
        </p:nvSpPr>
        <p:spPr bwMode="auto">
          <a:xfrm>
            <a:off x="1713875" y="5155499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377">
              <a:lnSpc>
                <a:spcPts val="2107"/>
              </a:lnSpc>
              <a:defRPr/>
            </a:pPr>
            <a:r>
              <a:rPr lang="en-US" sz="1867" b="1" cap="all" dirty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>
                <a:solidFill>
                  <a:srgbClr val="474747"/>
                </a:solidFill>
              </a:rPr>
            </a:br>
            <a:r>
              <a:rPr lang="en-US" sz="1600" b="1" dirty="0">
                <a:solidFill>
                  <a:srgbClr val="474747"/>
                </a:solidFill>
              </a:rPr>
              <a:t>Unauthorized Use and Disclosure Prohibited</a:t>
            </a:r>
          </a:p>
        </p:txBody>
      </p:sp>
      <p:sp>
        <p:nvSpPr>
          <p:cNvPr id="26" name="Text Box 16"/>
          <p:cNvSpPr txBox="1">
            <a:spLocks noChangeArrowheads="1"/>
          </p:cNvSpPr>
          <p:nvPr userDrawn="1"/>
        </p:nvSpPr>
        <p:spPr bwMode="auto">
          <a:xfrm>
            <a:off x="-12244" y="6693537"/>
            <a:ext cx="3028413" cy="2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>
                <a:solidFill>
                  <a:srgbClr val="FFFFFF"/>
                </a:solidFill>
              </a:rPr>
              <a:t>Company Confidential - </a:t>
            </a:r>
            <a:r>
              <a:rPr lang="en-US" sz="800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>
                <a:solidFill>
                  <a:srgbClr val="FFFFFF"/>
                </a:solidFill>
              </a:rPr>
              <a:t> </a:t>
            </a:r>
            <a:endParaRPr lang="en-US" sz="800" b="1" kern="0" spc="2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94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ight Triangle 7"/>
          <p:cNvSpPr/>
          <p:nvPr/>
        </p:nvSpPr>
        <p:spPr bwMode="auto">
          <a:xfrm>
            <a:off x="90311" y="6197036"/>
            <a:ext cx="747964" cy="526344"/>
          </a:xfrm>
          <a:prstGeom prst="rtTriangle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t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Lock2-white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104" y="6386101"/>
            <a:ext cx="257869" cy="29916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813350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321739"/>
            <a:ext cx="9448800" cy="4910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45166"/>
            <a:ext cx="9448800" cy="253996"/>
          </a:xfrm>
        </p:spPr>
        <p:txBody>
          <a:bodyPr anchor="t">
            <a:noAutofit/>
          </a:bodyPr>
          <a:lstStyle>
            <a:lvl1pPr algn="l">
              <a:spcAft>
                <a:spcPts val="0"/>
              </a:spcAft>
              <a:buNone/>
              <a:defRPr sz="2667"/>
            </a:lvl1pPr>
          </a:lstStyle>
          <a:p>
            <a:pPr lvl="0"/>
            <a:r>
              <a:rPr lang="en-US" dirty="0"/>
              <a:t>Click to add Sub-Title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ight Triangle 11"/>
          <p:cNvSpPr/>
          <p:nvPr userDrawn="1"/>
        </p:nvSpPr>
        <p:spPr bwMode="auto">
          <a:xfrm>
            <a:off x="90311" y="6197036"/>
            <a:ext cx="747964" cy="526344"/>
          </a:xfrm>
          <a:prstGeom prst="rtTriangle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t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Picture 13" descr="Lock2-white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104" y="6386101"/>
            <a:ext cx="257869" cy="29916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796799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3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</a:t>
            </a:r>
          </a:p>
        </p:txBody>
      </p:sp>
      <p:sp>
        <p:nvSpPr>
          <p:cNvPr id="8" name="Right Triangle 7"/>
          <p:cNvSpPr/>
          <p:nvPr userDrawn="1"/>
        </p:nvSpPr>
        <p:spPr bwMode="auto">
          <a:xfrm>
            <a:off x="90311" y="6197036"/>
            <a:ext cx="747964" cy="526344"/>
          </a:xfrm>
          <a:prstGeom prst="rtTriangle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t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9" descr="Lock2-white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104" y="6386101"/>
            <a:ext cx="257869" cy="29916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230049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3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422400"/>
            <a:ext cx="1168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Right Triangle 7"/>
          <p:cNvSpPr/>
          <p:nvPr userDrawn="1"/>
        </p:nvSpPr>
        <p:spPr bwMode="auto">
          <a:xfrm>
            <a:off x="90311" y="6197036"/>
            <a:ext cx="747964" cy="526344"/>
          </a:xfrm>
          <a:prstGeom prst="rtTriangle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t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9" descr="Lock2-white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104" y="6386101"/>
            <a:ext cx="257869" cy="29916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5999124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3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097" indent="-304784">
              <a:defRPr>
                <a:solidFill>
                  <a:srgbClr val="FFFFFF"/>
                </a:solidFill>
              </a:defRPr>
            </a:lvl2pPr>
            <a:lvl3pPr marL="1602237" indent="-304784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  <p:sp>
        <p:nvSpPr>
          <p:cNvPr id="9" name="Right Triangle 8"/>
          <p:cNvSpPr/>
          <p:nvPr userDrawn="1"/>
        </p:nvSpPr>
        <p:spPr bwMode="auto">
          <a:xfrm>
            <a:off x="90311" y="6197036"/>
            <a:ext cx="747964" cy="526344"/>
          </a:xfrm>
          <a:prstGeom prst="rtTriangle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t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2" name="Picture 11" descr="Lock2-white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104" y="6386101"/>
            <a:ext cx="257869" cy="29916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43937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197"/>
            <a:ext cx="11988800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40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8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6082860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2" y="76197"/>
            <a:ext cx="11988799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40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8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83969308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/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5" y="76199"/>
            <a:ext cx="11977511" cy="66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40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8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2228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half" idx="10" hasCustomPrompt="1"/>
          </p:nvPr>
        </p:nvSpPr>
        <p:spPr>
          <a:xfrm>
            <a:off x="457200" y="5984876"/>
            <a:ext cx="11480800" cy="593725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097" indent="-304784">
              <a:defRPr>
                <a:solidFill>
                  <a:srgbClr val="FFFFFF"/>
                </a:solidFill>
              </a:defRPr>
            </a:lvl2pPr>
            <a:lvl3pPr marL="1602237" indent="-304784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10062391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55733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096000" y="1295400"/>
            <a:ext cx="58928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ight Triangle 11"/>
          <p:cNvSpPr/>
          <p:nvPr userDrawn="1"/>
        </p:nvSpPr>
        <p:spPr bwMode="auto">
          <a:xfrm>
            <a:off x="90311" y="6197036"/>
            <a:ext cx="747964" cy="526344"/>
          </a:xfrm>
          <a:prstGeom prst="rtTriangle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t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Picture 13" descr="Lock2-white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104" y="6386101"/>
            <a:ext cx="257869" cy="29916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112641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422400"/>
            <a:ext cx="1168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894426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F5AC1-B135-D146-B51F-1F1918F6DA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6270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4pPr>
              <a:buClrTx/>
              <a:buFont typeface="Wingdings" charset="2"/>
              <a:buChar char="§"/>
              <a:defRPr sz="2133" cap="none"/>
            </a:lvl4pPr>
            <a:lvl5pPr>
              <a:buClrTx/>
              <a:buFont typeface="Wingdings" charset="2"/>
              <a:buChar char="§"/>
              <a:defRPr sz="1867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/>
          </p:nvPr>
        </p:nvSpPr>
        <p:spPr>
          <a:xfrm>
            <a:off x="5994400" y="1295400"/>
            <a:ext cx="5994400" cy="25908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5994400" y="3962400"/>
            <a:ext cx="5994400" cy="2667000"/>
          </a:xfrm>
          <a:prstGeom prst="rect">
            <a:avLst/>
          </a:prstGeom>
        </p:spPr>
        <p:txBody>
          <a:bodyPr/>
          <a:lstStyle>
            <a:lvl4pPr>
              <a:buClr>
                <a:schemeClr val="tx1"/>
              </a:buClr>
              <a:buFont typeface="Wingdings" charset="2"/>
              <a:buChar char="§"/>
              <a:defRPr sz="2133"/>
            </a:lvl4pPr>
            <a:lvl5pPr>
              <a:buClr>
                <a:schemeClr val="tx1"/>
              </a:buClr>
              <a:buFont typeface="Wingdings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ight Triangle 13"/>
          <p:cNvSpPr/>
          <p:nvPr userDrawn="1"/>
        </p:nvSpPr>
        <p:spPr bwMode="auto">
          <a:xfrm>
            <a:off x="90311" y="6197036"/>
            <a:ext cx="747964" cy="526344"/>
          </a:xfrm>
          <a:prstGeom prst="rtTriangle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t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spc="2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6" name="Picture 15" descr="Lock2-white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104" y="6386101"/>
            <a:ext cx="257869" cy="29916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5664764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0"/>
          <p:cNvSpPr>
            <a:spLocks noChangeArrowheads="1"/>
          </p:cNvSpPr>
          <p:nvPr userDrawn="1"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3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Pentagon 15"/>
          <p:cNvSpPr/>
          <p:nvPr/>
        </p:nvSpPr>
        <p:spPr bwMode="auto">
          <a:xfrm>
            <a:off x="11292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2016 Rockwell Automation, Inc. All Rights Reserved.</a:t>
            </a:r>
          </a:p>
        </p:txBody>
      </p:sp>
      <p:pic>
        <p:nvPicPr>
          <p:cNvPr id="28" name="Picture 27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7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2" name="Picture 31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9683" y="4648946"/>
            <a:ext cx="898336" cy="549391"/>
          </a:xfrm>
          <a:prstGeom prst="rect">
            <a:avLst/>
          </a:prstGeom>
        </p:spPr>
      </p:pic>
      <p:pic>
        <p:nvPicPr>
          <p:cNvPr id="35" name="Picture 34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3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 Box 16"/>
          <p:cNvSpPr txBox="1">
            <a:spLocks noChangeArrowheads="1"/>
          </p:cNvSpPr>
          <p:nvPr userDrawn="1"/>
        </p:nvSpPr>
        <p:spPr bwMode="auto">
          <a:xfrm>
            <a:off x="1097835" y="4613634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377">
              <a:lnSpc>
                <a:spcPts val="2107"/>
              </a:lnSpc>
              <a:defRPr/>
            </a:pPr>
            <a:r>
              <a:rPr lang="en-US" sz="1867" b="1" cap="all" dirty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>
                <a:solidFill>
                  <a:srgbClr val="474747"/>
                </a:solidFill>
              </a:rPr>
            </a:br>
            <a:r>
              <a:rPr lang="en-US" sz="1600" b="1" dirty="0">
                <a:solidFill>
                  <a:srgbClr val="474747"/>
                </a:solidFill>
              </a:rPr>
              <a:t>Unauthorized Use and Disclosure Prohibited</a:t>
            </a:r>
          </a:p>
        </p:txBody>
      </p:sp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-11447" y="6693537"/>
            <a:ext cx="3028413" cy="2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>
                <a:solidFill>
                  <a:srgbClr val="FFFFFF"/>
                </a:solidFill>
              </a:rPr>
              <a:t>Company Confidential - </a:t>
            </a:r>
            <a:r>
              <a:rPr lang="en-US" sz="800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>
                <a:solidFill>
                  <a:srgbClr val="FFFFFF"/>
                </a:solidFill>
              </a:rPr>
              <a:t> </a:t>
            </a:r>
            <a:endParaRPr lang="en-US" sz="800" b="1" kern="0" spc="27" dirty="0">
              <a:solidFill>
                <a:srgbClr val="FFFFFF"/>
              </a:solidFill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458581" y="5797939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70"/>
            <a:r>
              <a:rPr lang="en-US" sz="1200" b="1" dirty="0" err="1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2" y="5502430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47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70104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8" y="2872953"/>
            <a:ext cx="6163733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entagon 24"/>
          <p:cNvSpPr/>
          <p:nvPr/>
        </p:nvSpPr>
        <p:spPr bwMode="auto">
          <a:xfrm>
            <a:off x="11292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2016 Rockwell Automation, Inc. All Rights Reserved.</a:t>
            </a:r>
          </a:p>
        </p:txBody>
      </p:sp>
      <p:pic>
        <p:nvPicPr>
          <p:cNvPr id="32" name="Picture 31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7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5" name="Picture 34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9683" y="4648946"/>
            <a:ext cx="898336" cy="549391"/>
          </a:xfrm>
          <a:prstGeom prst="rect">
            <a:avLst/>
          </a:prstGeom>
        </p:spPr>
      </p:pic>
      <p:pic>
        <p:nvPicPr>
          <p:cNvPr id="42" name="Picture 41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3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 Box 16"/>
          <p:cNvSpPr txBox="1">
            <a:spLocks noChangeArrowheads="1"/>
          </p:cNvSpPr>
          <p:nvPr userDrawn="1"/>
        </p:nvSpPr>
        <p:spPr bwMode="auto">
          <a:xfrm>
            <a:off x="1097835" y="4613634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377">
              <a:lnSpc>
                <a:spcPts val="2107"/>
              </a:lnSpc>
              <a:defRPr/>
            </a:pPr>
            <a:r>
              <a:rPr lang="en-US" sz="1867" b="1" cap="all" dirty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>
                <a:solidFill>
                  <a:srgbClr val="474747"/>
                </a:solidFill>
              </a:rPr>
            </a:br>
            <a:r>
              <a:rPr lang="en-US" sz="1600" b="1" dirty="0">
                <a:solidFill>
                  <a:srgbClr val="474747"/>
                </a:solidFill>
              </a:rPr>
              <a:t>Unauthorized Use and Disclosure Prohibited</a:t>
            </a:r>
          </a:p>
        </p:txBody>
      </p:sp>
      <p:sp>
        <p:nvSpPr>
          <p:cNvPr id="29" name="Text Box 16"/>
          <p:cNvSpPr txBox="1">
            <a:spLocks noChangeArrowheads="1"/>
          </p:cNvSpPr>
          <p:nvPr userDrawn="1"/>
        </p:nvSpPr>
        <p:spPr bwMode="auto">
          <a:xfrm>
            <a:off x="-11447" y="6693537"/>
            <a:ext cx="3028413" cy="2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>
                <a:solidFill>
                  <a:srgbClr val="FFFFFF"/>
                </a:solidFill>
              </a:rPr>
              <a:t>Company Confidential - </a:t>
            </a:r>
            <a:r>
              <a:rPr lang="en-US" sz="800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>
                <a:solidFill>
                  <a:srgbClr val="FFFFFF"/>
                </a:solidFill>
              </a:rPr>
              <a:t> </a:t>
            </a:r>
            <a:endParaRPr lang="en-US" sz="800" b="1" kern="0" spc="27" dirty="0">
              <a:solidFill>
                <a:srgbClr val="FFFFFF"/>
              </a:solidFill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458581" y="5797939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70"/>
            <a:r>
              <a:rPr lang="en-US" sz="1200" b="1" dirty="0" err="1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2" y="5502430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03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2 line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0" y="2362200"/>
            <a:ext cx="58928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80" y="3149600"/>
            <a:ext cx="473528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Here for sub-title</a:t>
            </a:r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8" y="2628973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Here for Title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11292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2016 Rockwell Automation, Inc. All Rights Reserved.</a:t>
            </a:r>
          </a:p>
        </p:txBody>
      </p:sp>
      <p:pic>
        <p:nvPicPr>
          <p:cNvPr id="51" name="Picture 50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7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3" name="Picture 52" descr="CompanyConfidential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9683" y="4648946"/>
            <a:ext cx="898336" cy="549391"/>
          </a:xfrm>
          <a:prstGeom prst="rect">
            <a:avLst/>
          </a:prstGeom>
        </p:spPr>
      </p:pic>
      <p:pic>
        <p:nvPicPr>
          <p:cNvPr id="54" name="Picture 53" descr="LTS_WhiteTextFromRedBox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4173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1097835" y="4613634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377">
              <a:lnSpc>
                <a:spcPts val="2107"/>
              </a:lnSpc>
              <a:defRPr/>
            </a:pPr>
            <a:r>
              <a:rPr lang="en-US" sz="1867" b="1" cap="all" dirty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>
                <a:solidFill>
                  <a:srgbClr val="474747"/>
                </a:solidFill>
              </a:rPr>
            </a:br>
            <a:r>
              <a:rPr lang="en-US" sz="1600" b="1" dirty="0">
                <a:solidFill>
                  <a:srgbClr val="474747"/>
                </a:solidFill>
              </a:rPr>
              <a:t>Unauthorized Use and Disclosure Prohibited</a:t>
            </a:r>
          </a:p>
        </p:txBody>
      </p:sp>
      <p:sp>
        <p:nvSpPr>
          <p:cNvPr id="22" name="Text Box 16"/>
          <p:cNvSpPr txBox="1">
            <a:spLocks noChangeArrowheads="1"/>
          </p:cNvSpPr>
          <p:nvPr userDrawn="1"/>
        </p:nvSpPr>
        <p:spPr bwMode="auto">
          <a:xfrm>
            <a:off x="-11447" y="6693537"/>
            <a:ext cx="3028413" cy="2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>
                <a:solidFill>
                  <a:srgbClr val="FFFFFF"/>
                </a:solidFill>
              </a:rPr>
              <a:t>Company Confidential - </a:t>
            </a:r>
            <a:r>
              <a:rPr lang="en-US" sz="800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>
                <a:solidFill>
                  <a:srgbClr val="FFFFFF"/>
                </a:solidFill>
              </a:rPr>
              <a:t> </a:t>
            </a:r>
            <a:endParaRPr lang="en-US" sz="800" b="1" kern="0" spc="27" dirty="0">
              <a:solidFill>
                <a:srgbClr val="FFFFFF"/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458581" y="5797939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70"/>
            <a:r>
              <a:rPr lang="en-US" sz="1200" b="1" dirty="0" err="1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2" y="5502430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46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1600" y="2819400"/>
            <a:ext cx="11176000" cy="914400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40267" y="2872953"/>
            <a:ext cx="10464800" cy="707886"/>
          </a:xfrm>
        </p:spPr>
        <p:txBody>
          <a:bodyPr wrap="square" anchor="ctr">
            <a:spAutoFit/>
          </a:bodyPr>
          <a:lstStyle>
            <a:lvl1pPr marL="0">
              <a:lnSpc>
                <a:spcPct val="100000"/>
              </a:lnSpc>
              <a:spcBef>
                <a:spcPts val="3200"/>
              </a:spcBef>
              <a:spcAft>
                <a:spcPts val="4000"/>
              </a:spcAft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3" y="304800"/>
            <a:ext cx="1848997" cy="1651125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2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2016 Rockwell Automation, Inc. All Rights Reserved.</a:t>
            </a:r>
          </a:p>
        </p:txBody>
      </p:sp>
      <p:pic>
        <p:nvPicPr>
          <p:cNvPr id="50" name="Picture 49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7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Rectangle 50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2" name="Picture 51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683" y="4648946"/>
            <a:ext cx="898336" cy="549391"/>
          </a:xfrm>
          <a:prstGeom prst="rect">
            <a:avLst/>
          </a:prstGeom>
        </p:spPr>
      </p:pic>
      <p:pic>
        <p:nvPicPr>
          <p:cNvPr id="53" name="Picture 52" descr="LTS_WhiteTextFromRedBox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74173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Box 16"/>
          <p:cNvSpPr txBox="1">
            <a:spLocks noChangeArrowheads="1"/>
          </p:cNvSpPr>
          <p:nvPr userDrawn="1"/>
        </p:nvSpPr>
        <p:spPr bwMode="auto">
          <a:xfrm>
            <a:off x="1097835" y="4613634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377">
              <a:lnSpc>
                <a:spcPts val="2107"/>
              </a:lnSpc>
              <a:defRPr/>
            </a:pPr>
            <a:r>
              <a:rPr lang="en-US" sz="1867" b="1" cap="all" dirty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>
                <a:solidFill>
                  <a:srgbClr val="474747"/>
                </a:solidFill>
              </a:rPr>
            </a:br>
            <a:r>
              <a:rPr lang="en-US" sz="1600" b="1" dirty="0">
                <a:solidFill>
                  <a:srgbClr val="474747"/>
                </a:solidFill>
              </a:rPr>
              <a:t>Unauthorized Use and Disclosure Prohibited</a:t>
            </a:r>
          </a:p>
        </p:txBody>
      </p:sp>
      <p:sp>
        <p:nvSpPr>
          <p:cNvPr id="23" name="Text Box 16"/>
          <p:cNvSpPr txBox="1">
            <a:spLocks noChangeArrowheads="1"/>
          </p:cNvSpPr>
          <p:nvPr userDrawn="1"/>
        </p:nvSpPr>
        <p:spPr bwMode="auto">
          <a:xfrm>
            <a:off x="-11447" y="6693537"/>
            <a:ext cx="3028413" cy="2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>
                <a:solidFill>
                  <a:srgbClr val="FFFFFF"/>
                </a:solidFill>
              </a:rPr>
              <a:t>Company Confidential - </a:t>
            </a:r>
            <a:r>
              <a:rPr lang="en-US" sz="800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>
                <a:solidFill>
                  <a:srgbClr val="FFFFFF"/>
                </a:solidFill>
              </a:rPr>
              <a:t> </a:t>
            </a:r>
            <a:endParaRPr lang="en-US" sz="800" b="1" kern="0" spc="27" dirty="0">
              <a:solidFill>
                <a:srgbClr val="FFFFFF"/>
              </a:solidFill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auto">
          <a:xfrm>
            <a:off x="458581" y="5797939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70"/>
            <a:r>
              <a:rPr lang="en-US" sz="1200" b="1" dirty="0" err="1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2" y="5502430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0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Growth&amp;Performanc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101600" y="76197"/>
            <a:ext cx="11988800" cy="6629400"/>
          </a:xfrm>
          <a:prstGeom prst="rect">
            <a:avLst/>
          </a:prstGeom>
          <a:gradFill>
            <a:gsLst>
              <a:gs pos="94000">
                <a:srgbClr val="FEFEFE"/>
              </a:gs>
              <a:gs pos="6000">
                <a:srgbClr val="F4F4F4"/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603" y="2362200"/>
            <a:ext cx="11413068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6180" y="3149600"/>
            <a:ext cx="4915555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Here for sub-title</a:t>
            </a:r>
          </a:p>
        </p:txBody>
      </p:sp>
      <p:sp>
        <p:nvSpPr>
          <p:cNvPr id="3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80348" y="2628973"/>
            <a:ext cx="4904453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Here for Title</a:t>
            </a:r>
          </a:p>
        </p:txBody>
      </p:sp>
      <p:pic>
        <p:nvPicPr>
          <p:cNvPr id="23" name="Picture 2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89" y="1863093"/>
            <a:ext cx="3002280" cy="2498249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 bwMode="auto">
          <a:xfrm>
            <a:off x="11292" y="5473181"/>
            <a:ext cx="496709" cy="4572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Rectangle 11"/>
          <p:cNvSpPr>
            <a:spLocks noChangeArrowheads="1"/>
          </p:cNvSpPr>
          <p:nvPr userDrawn="1"/>
        </p:nvSpPr>
        <p:spPr bwMode="auto">
          <a:xfrm>
            <a:off x="7823200" y="6641255"/>
            <a:ext cx="3792360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2016 Rockwell Automation, Inc. All Rights Reserved.</a:t>
            </a:r>
          </a:p>
        </p:txBody>
      </p:sp>
      <p:pic>
        <p:nvPicPr>
          <p:cNvPr id="37" name="Picture 36" descr="RA-A-B-RS-signature-6-08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4297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6" name="Picture 45" descr="CompanyConfidential.png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683" y="4648946"/>
            <a:ext cx="898336" cy="549391"/>
          </a:xfrm>
          <a:prstGeom prst="rect">
            <a:avLst/>
          </a:prstGeom>
        </p:spPr>
      </p:pic>
      <p:pic>
        <p:nvPicPr>
          <p:cNvPr id="47" name="Picture 46" descr="LTS_WhiteTextFromRedBox.png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74173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Box 16"/>
          <p:cNvSpPr txBox="1">
            <a:spLocks noChangeArrowheads="1"/>
          </p:cNvSpPr>
          <p:nvPr userDrawn="1"/>
        </p:nvSpPr>
        <p:spPr bwMode="auto">
          <a:xfrm>
            <a:off x="1097835" y="4613634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377">
              <a:lnSpc>
                <a:spcPts val="2107"/>
              </a:lnSpc>
              <a:defRPr/>
            </a:pPr>
            <a:r>
              <a:rPr lang="en-US" sz="1867" b="1" cap="all" dirty="0">
                <a:solidFill>
                  <a:srgbClr val="474747"/>
                </a:solidFill>
              </a:rPr>
              <a:t>Company Confidential </a:t>
            </a:r>
            <a:br>
              <a:rPr lang="en-US" sz="1867" b="1" cap="all" dirty="0">
                <a:solidFill>
                  <a:srgbClr val="474747"/>
                </a:solidFill>
              </a:rPr>
            </a:br>
            <a:r>
              <a:rPr lang="en-US" sz="1600" b="1" dirty="0">
                <a:solidFill>
                  <a:srgbClr val="474747"/>
                </a:solidFill>
              </a:rPr>
              <a:t>Unauthorized Use and Disclosure Prohibited</a:t>
            </a:r>
          </a:p>
        </p:txBody>
      </p:sp>
      <p:sp>
        <p:nvSpPr>
          <p:cNvPr id="32" name="Text Box 16"/>
          <p:cNvSpPr txBox="1">
            <a:spLocks noChangeArrowheads="1"/>
          </p:cNvSpPr>
          <p:nvPr userDrawn="1"/>
        </p:nvSpPr>
        <p:spPr bwMode="auto">
          <a:xfrm>
            <a:off x="-11447" y="6693537"/>
            <a:ext cx="3028413" cy="2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914377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b="1" kern="0" cap="all" spc="27" dirty="0">
                <a:solidFill>
                  <a:srgbClr val="FFFFFF"/>
                </a:solidFill>
              </a:rPr>
              <a:t>Company Confidential - </a:t>
            </a:r>
            <a:r>
              <a:rPr lang="en-US" sz="800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5058-CO900H</a:t>
            </a:r>
            <a:r>
              <a:rPr lang="en-US" sz="800" b="1" kern="0" cap="all" spc="27" dirty="0">
                <a:solidFill>
                  <a:srgbClr val="FFFFFF"/>
                </a:solidFill>
              </a:rPr>
              <a:t> </a:t>
            </a:r>
            <a:endParaRPr lang="en-US" sz="800" b="1" kern="0" spc="27" dirty="0">
              <a:solidFill>
                <a:srgbClr val="FFFFFF"/>
              </a:solidFill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 userDrawn="1"/>
        </p:nvSpPr>
        <p:spPr bwMode="auto">
          <a:xfrm>
            <a:off x="458581" y="5797939"/>
            <a:ext cx="1989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70"/>
            <a:r>
              <a:rPr lang="en-US" sz="1200" b="1" dirty="0" err="1">
                <a:solidFill>
                  <a:srgbClr val="474747"/>
                </a:solidFill>
                <a:cs typeface="Arial"/>
              </a:rPr>
              <a:t>www.rockwellautomation.com</a:t>
            </a:r>
            <a:endParaRPr lang="en-US" sz="1333" b="1" dirty="0">
              <a:solidFill>
                <a:srgbClr val="474747"/>
              </a:solidFill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2" y="5502430"/>
            <a:ext cx="3140655" cy="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4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AD5CA-C414-45CB-9F96-AE621D37D4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7470"/>
      </p:ext>
    </p:extLst>
  </p:cSld>
  <p:clrMapOvr>
    <a:masterClrMapping/>
  </p:clrMapOvr>
  <p:transition spd="med">
    <p:split orient="vert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609453"/>
            <a:fld id="{04C70927-1E3F-45B0-A14D-B4C562BBE4F7}" type="datetimeFigureOut">
              <a:rPr lang="en-US" smtClean="0">
                <a:solidFill>
                  <a:srgbClr val="000000"/>
                </a:solidFill>
              </a:rPr>
              <a:pPr defTabSz="609453"/>
              <a:t>5/7/2019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609453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19D-3A7D-465D-A0FE-2B9A567DF4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500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667002"/>
            <a:ext cx="8534400" cy="11075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64438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24107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633134"/>
            <a:ext cx="914400" cy="1185333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-10853" y="3818467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1" descr="RA-A-B-RS-signature-6-0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23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1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 Line 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79133"/>
            <a:ext cx="78401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30572"/>
            <a:ext cx="9321800" cy="605294"/>
          </a:xfrm>
        </p:spPr>
        <p:txBody>
          <a:bodyPr wrap="square">
            <a:spAutoFit/>
          </a:bodyPr>
          <a:lstStyle>
            <a:lvl1pPr>
              <a:defRPr sz="4000" baseline="0">
                <a:solidFill>
                  <a:srgbClr val="C41230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5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04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81277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70612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" name="Picture 19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94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ine Title Slid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362200"/>
            <a:ext cx="7027333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1902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286000"/>
            <a:ext cx="914400" cy="15240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3" y="2730572"/>
            <a:ext cx="9321797" cy="605294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pic>
        <p:nvPicPr>
          <p:cNvPr id="15" name="Picture 14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" name="Picture 20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31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owth&amp;Performance 1 lin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" y="2819400"/>
            <a:ext cx="11176000" cy="9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44450"/>
          </a:sp3d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17600" y="2781372"/>
            <a:ext cx="9321800" cy="605294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Title</a:t>
            </a:r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17600" y="3241040"/>
            <a:ext cx="9321800" cy="502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Webdings" charset="2"/>
              <a:buNone/>
              <a:defRPr sz="26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 dirty="0" smtClean="0"/>
              <a:t>Here </a:t>
            </a:r>
            <a:r>
              <a:rPr lang="en-US" dirty="0"/>
              <a:t>for </a:t>
            </a:r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22" name="Pentagon 21"/>
          <p:cNvSpPr/>
          <p:nvPr/>
        </p:nvSpPr>
        <p:spPr bwMode="auto">
          <a:xfrm>
            <a:off x="11289" y="2743200"/>
            <a:ext cx="914400" cy="1066800"/>
          </a:xfrm>
          <a:prstGeom prst="homePlate">
            <a:avLst>
              <a:gd name="adj" fmla="val 26410"/>
            </a:avLst>
          </a:prstGeom>
          <a:gradFill>
            <a:gsLst>
              <a:gs pos="74000">
                <a:srgbClr val="E60A3D"/>
              </a:gs>
              <a:gs pos="0">
                <a:srgbClr val="800000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ight Triangle 22"/>
          <p:cNvSpPr/>
          <p:nvPr/>
        </p:nvSpPr>
        <p:spPr bwMode="auto">
          <a:xfrm rot="10800000">
            <a:off x="11293" y="3810000"/>
            <a:ext cx="90311" cy="76200"/>
          </a:xfrm>
          <a:prstGeom prst="rtTriangle">
            <a:avLst/>
          </a:prstGeom>
          <a:solidFill>
            <a:srgbClr val="3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267">
              <a:solidFill>
                <a:srgbClr val="CC0000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15" descr="RA-A-B-RS-signature-6-08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296" y="6096001"/>
            <a:ext cx="4376505" cy="4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 bwMode="auto">
          <a:xfrm>
            <a:off x="10439400" y="457200"/>
            <a:ext cx="1041400" cy="1041400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6" name="Picture 25" descr="LTS_WhiteTextFromRedBox.png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171" y="602193"/>
            <a:ext cx="788687" cy="7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6"/>
          <p:cNvSpPr txBox="1">
            <a:spLocks noChangeArrowheads="1"/>
          </p:cNvSpPr>
          <p:nvPr userDrawn="1"/>
        </p:nvSpPr>
        <p:spPr bwMode="auto">
          <a:xfrm>
            <a:off x="1731221" y="5253153"/>
            <a:ext cx="46736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CC0000"/>
                </a:solidFill>
                <a:latin typeface="Arial Narrow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ts val="2107"/>
              </a:lnSpc>
              <a:defRPr/>
            </a:pPr>
            <a:r>
              <a:rPr lang="en-US" sz="1867" b="1" cap="all" dirty="0" smtClean="0">
                <a:solidFill>
                  <a:srgbClr val="474747"/>
                </a:solidFill>
              </a:rPr>
              <a:t>PUBLIC</a:t>
            </a:r>
            <a:br>
              <a:rPr lang="en-US" sz="1867" b="1" cap="all" dirty="0" smtClean="0">
                <a:solidFill>
                  <a:srgbClr val="474747"/>
                </a:solidFill>
              </a:rPr>
            </a:br>
            <a:endParaRPr lang="en-US" sz="1867" b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29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053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321738"/>
            <a:ext cx="9448800" cy="49106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645165"/>
            <a:ext cx="9448800" cy="253996"/>
          </a:xfrm>
        </p:spPr>
        <p:txBody>
          <a:bodyPr anchor="t">
            <a:noAutofit/>
          </a:bodyPr>
          <a:lstStyle>
            <a:lvl1pPr algn="l">
              <a:spcAft>
                <a:spcPts val="0"/>
              </a:spcAft>
              <a:buNone/>
              <a:defRPr sz="2667"/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203200" y="1295400"/>
            <a:ext cx="11785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94236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203200" y="1422400"/>
            <a:ext cx="1168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91440" bIns="91440" anchor="ctr"/>
          <a:lstStyle>
            <a:lvl1pPr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8538221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182882"/>
            <a:ext cx="9448800" cy="914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85052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4419600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06400" y="5181602"/>
            <a:ext cx="11480800" cy="1054100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solidFill>
                  <a:schemeClr val="accent1"/>
                </a:solidFill>
              </a:defRPr>
            </a:lvl1pPr>
            <a:lvl2pPr marL="1073124" indent="-304792">
              <a:defRPr>
                <a:solidFill>
                  <a:srgbClr val="FFFFFF"/>
                </a:solidFill>
              </a:defRPr>
            </a:lvl2pPr>
            <a:lvl3pPr marL="1602277" indent="-30479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4285136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0" y="76197"/>
            <a:ext cx="11988800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803439318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101602" y="86740"/>
            <a:ext cx="11992861" cy="651271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01601" y="76197"/>
            <a:ext cx="11988799" cy="662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68975"/>
            <a:ext cx="11480800" cy="762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779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194.xml"/><Relationship Id="rId21" Type="http://schemas.openxmlformats.org/officeDocument/2006/relationships/theme" Target="../theme/theme10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slideLayout" Target="../slideLayouts/slideLayout224.xml"/><Relationship Id="rId18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14.xml"/><Relationship Id="rId21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27.xml"/><Relationship Id="rId20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16.xml"/><Relationship Id="rId15" Type="http://schemas.openxmlformats.org/officeDocument/2006/relationships/slideLayout" Target="../slideLayouts/slideLayout226.xml"/><Relationship Id="rId23" Type="http://schemas.openxmlformats.org/officeDocument/2006/relationships/theme" Target="../theme/theme11.xml"/><Relationship Id="rId10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25.xml"/><Relationship Id="rId22" Type="http://schemas.openxmlformats.org/officeDocument/2006/relationships/slideLayout" Target="../slideLayouts/slideLayout23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6.xml"/><Relationship Id="rId18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36.xml"/><Relationship Id="rId21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5.xml"/><Relationship Id="rId17" Type="http://schemas.openxmlformats.org/officeDocument/2006/relationships/slideLayout" Target="../slideLayouts/slideLayout25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35.xml"/><Relationship Id="rId16" Type="http://schemas.openxmlformats.org/officeDocument/2006/relationships/slideLayout" Target="../slideLayouts/slideLayout249.xml"/><Relationship Id="rId2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24" Type="http://schemas.openxmlformats.org/officeDocument/2006/relationships/theme" Target="../theme/theme12.xml"/><Relationship Id="rId5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8.xml"/><Relationship Id="rId23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43.xml"/><Relationship Id="rId19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slideLayout" Target="../slideLayouts/slideLayout247.xml"/><Relationship Id="rId22" Type="http://schemas.openxmlformats.org/officeDocument/2006/relationships/slideLayout" Target="../slideLayouts/slideLayout25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4.xml"/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5.xml"/><Relationship Id="rId13" Type="http://schemas.openxmlformats.org/officeDocument/2006/relationships/slideLayout" Target="../slideLayouts/slideLayout290.xml"/><Relationship Id="rId18" Type="http://schemas.openxmlformats.org/officeDocument/2006/relationships/slideLayout" Target="../slideLayouts/slideLayout295.xml"/><Relationship Id="rId26" Type="http://schemas.openxmlformats.org/officeDocument/2006/relationships/image" Target="../media/image30.png"/><Relationship Id="rId3" Type="http://schemas.openxmlformats.org/officeDocument/2006/relationships/slideLayout" Target="../slideLayouts/slideLayout280.xml"/><Relationship Id="rId21" Type="http://schemas.openxmlformats.org/officeDocument/2006/relationships/slideLayout" Target="../slideLayouts/slideLayout298.xml"/><Relationship Id="rId7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9.xml"/><Relationship Id="rId17" Type="http://schemas.openxmlformats.org/officeDocument/2006/relationships/slideLayout" Target="../slideLayouts/slideLayout294.xml"/><Relationship Id="rId25" Type="http://schemas.openxmlformats.org/officeDocument/2006/relationships/image" Target="../media/image29.png"/><Relationship Id="rId2" Type="http://schemas.openxmlformats.org/officeDocument/2006/relationships/slideLayout" Target="../slideLayouts/slideLayout279.xml"/><Relationship Id="rId16" Type="http://schemas.openxmlformats.org/officeDocument/2006/relationships/slideLayout" Target="../slideLayouts/slideLayout293.xml"/><Relationship Id="rId20" Type="http://schemas.openxmlformats.org/officeDocument/2006/relationships/slideLayout" Target="../slideLayouts/slideLayout297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8.xml"/><Relationship Id="rId24" Type="http://schemas.openxmlformats.org/officeDocument/2006/relationships/theme" Target="../theme/theme14.xml"/><Relationship Id="rId5" Type="http://schemas.openxmlformats.org/officeDocument/2006/relationships/slideLayout" Target="../slideLayouts/slideLayout282.xml"/><Relationship Id="rId15" Type="http://schemas.openxmlformats.org/officeDocument/2006/relationships/slideLayout" Target="../slideLayouts/slideLayout292.xml"/><Relationship Id="rId23" Type="http://schemas.openxmlformats.org/officeDocument/2006/relationships/slideLayout" Target="../slideLayouts/slideLayout300.xml"/><Relationship Id="rId28" Type="http://schemas.openxmlformats.org/officeDocument/2006/relationships/image" Target="../media/image32.png"/><Relationship Id="rId10" Type="http://schemas.openxmlformats.org/officeDocument/2006/relationships/slideLayout" Target="../slideLayouts/slideLayout287.xml"/><Relationship Id="rId19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6.xml"/><Relationship Id="rId14" Type="http://schemas.openxmlformats.org/officeDocument/2006/relationships/slideLayout" Target="../slideLayouts/slideLayout291.xml"/><Relationship Id="rId22" Type="http://schemas.openxmlformats.org/officeDocument/2006/relationships/slideLayout" Target="../slideLayouts/slideLayout299.xml"/><Relationship Id="rId27" Type="http://schemas.openxmlformats.org/officeDocument/2006/relationships/image" Target="../media/image3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0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14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9.xml"/><Relationship Id="rId26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5" Type="http://schemas.openxmlformats.org/officeDocument/2006/relationships/slideLayout" Target="../slideLayouts/slideLayout18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20" Type="http://schemas.openxmlformats.org/officeDocument/2006/relationships/slideLayout" Target="../slideLayouts/slideLayout181.xml"/><Relationship Id="rId29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24" Type="http://schemas.openxmlformats.org/officeDocument/2006/relationships/slideLayout" Target="../slideLayouts/slideLayout185.xml"/><Relationship Id="rId32" Type="http://schemas.openxmlformats.org/officeDocument/2006/relationships/image" Target="../media/image11.png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23" Type="http://schemas.openxmlformats.org/officeDocument/2006/relationships/slideLayout" Target="../slideLayouts/slideLayout184.xml"/><Relationship Id="rId28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80.xml"/><Relationship Id="rId31" Type="http://schemas.openxmlformats.org/officeDocument/2006/relationships/theme" Target="../theme/theme9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83.xml"/><Relationship Id="rId27" Type="http://schemas.openxmlformats.org/officeDocument/2006/relationships/slideLayout" Target="../slideLayouts/slideLayout188.xml"/><Relationship Id="rId30" Type="http://schemas.openxmlformats.org/officeDocument/2006/relationships/slideLayout" Target="../slideLayouts/slideLayout1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97536" y="1232501"/>
            <a:ext cx="11984736" cy="536695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8534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2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9851136" y="8534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 bwMode="auto">
          <a:xfrm>
            <a:off x="10147303" y="443655"/>
            <a:ext cx="1618359" cy="38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832153" y="6497202"/>
            <a:ext cx="3575228" cy="377761"/>
            <a:chOff x="771" y="4912028"/>
            <a:chExt cx="2681421" cy="283321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46671" y="4912962"/>
              <a:ext cx="742030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#connectedenterprise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71" y="4912695"/>
              <a:ext cx="631423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@ROKDigitalOps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1212278" y="4912029"/>
              <a:ext cx="730007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#smartmanufacturing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881574" y="4912028"/>
              <a:ext cx="524423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#mfganalytics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2371770" y="4914503"/>
              <a:ext cx="310422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25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4060" r:id="rId2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585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917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754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8339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108" indent="-38310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73124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</a:defRPr>
      </a:lvl2pPr>
      <a:lvl3pPr marL="1682709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667">
          <a:solidFill>
            <a:schemeClr val="tx1"/>
          </a:solidFill>
          <a:latin typeface="+mn-lt"/>
          <a:ea typeface="+mn-ea"/>
        </a:defRPr>
      </a:lvl3pPr>
      <a:lvl4pPr marL="2133547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2133" cap="none">
          <a:solidFill>
            <a:schemeClr val="tx1"/>
          </a:solidFill>
          <a:latin typeface="Arial" charset="0"/>
          <a:ea typeface="+mn-ea"/>
        </a:defRPr>
      </a:lvl4pPr>
      <a:lvl5pPr marL="2743131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867" cap="none">
          <a:solidFill>
            <a:schemeClr val="tx1"/>
          </a:solidFill>
          <a:latin typeface="Arial" charset="0"/>
          <a:ea typeface="+mn-ea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97536" y="1179576"/>
            <a:ext cx="11984736" cy="55595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-20907" y="6688669"/>
            <a:ext cx="11813117" cy="1846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 © 2016 Rockwell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Rights 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</a:t>
            </a:r>
            <a:r>
              <a:rPr lang="en-US" sz="600" kern="0" spc="15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eserved</a:t>
            </a:r>
            <a:r>
              <a:rPr lang="en-US" sz="600" kern="0" spc="15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5486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3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-22586" y="6725669"/>
            <a:ext cx="148213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kern="0" cap="all" spc="15" dirty="0" smtClean="0">
                <a:solidFill>
                  <a:srgbClr val="FFFFFF"/>
                </a:solidFill>
                <a:ea typeface="ＭＳ Ｐゴシック" charset="-128"/>
              </a:rPr>
              <a:t>Company INTERNAL —</a:t>
            </a:r>
            <a:r>
              <a:rPr lang="en-US" sz="600" b="1" kern="0" spc="15" dirty="0" smtClean="0">
                <a:solidFill>
                  <a:srgbClr val="FFFFFF"/>
                </a:solidFill>
                <a:ea typeface="ＭＳ Ｐゴシック" charset="-128"/>
              </a:rPr>
              <a:t> CONFIDENTIAL </a:t>
            </a:r>
            <a:endParaRPr lang="en-US" sz="600" b="1" kern="0" spc="15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9851136" y="5486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 noChangeAspect="1"/>
          </p:cNvPicPr>
          <p:nvPr userDrawn="1"/>
        </p:nvPicPr>
        <p:blipFill>
          <a:blip r:embed="rId22"/>
          <a:srcRect/>
          <a:stretch>
            <a:fillRect/>
          </a:stretch>
        </p:blipFill>
        <p:spPr bwMode="auto">
          <a:xfrm>
            <a:off x="10164235" y="474134"/>
            <a:ext cx="1621367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688671"/>
            <a:ext cx="601133" cy="1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6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F643DE-FFD1-CA4C-BBC2-D70230DFA570}" type="slidenum">
              <a:rPr lang="en-US" smtClean="0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28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  <p:sldLayoutId id="2147483945" r:id="rId19"/>
    <p:sldLayoutId id="2147483946" r:id="rId20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latinLnBrk="1" hangingPunct="1">
        <a:lnSpc>
          <a:spcPts val="2250"/>
        </a:lnSpc>
        <a:spcBef>
          <a:spcPct val="0"/>
        </a:spcBef>
        <a:spcAft>
          <a:spcPct val="0"/>
        </a:spcAft>
        <a:defRPr sz="225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latinLnBrk="1" hangingPunct="1">
        <a:lnSpc>
          <a:spcPts val="2250"/>
        </a:lnSpc>
        <a:spcBef>
          <a:spcPct val="0"/>
        </a:spcBef>
        <a:spcAft>
          <a:spcPct val="0"/>
        </a:spcAft>
        <a:defRPr sz="21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latinLnBrk="1" hangingPunct="1">
        <a:lnSpc>
          <a:spcPts val="2250"/>
        </a:lnSpc>
        <a:spcBef>
          <a:spcPct val="0"/>
        </a:spcBef>
        <a:spcAft>
          <a:spcPct val="0"/>
        </a:spcAft>
        <a:defRPr sz="21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latinLnBrk="1" hangingPunct="1">
        <a:lnSpc>
          <a:spcPts val="2250"/>
        </a:lnSpc>
        <a:spcBef>
          <a:spcPct val="0"/>
        </a:spcBef>
        <a:spcAft>
          <a:spcPct val="0"/>
        </a:spcAft>
        <a:defRPr sz="21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latinLnBrk="1" hangingPunct="1">
        <a:lnSpc>
          <a:spcPts val="2250"/>
        </a:lnSpc>
        <a:spcBef>
          <a:spcPct val="0"/>
        </a:spcBef>
        <a:spcAft>
          <a:spcPct val="0"/>
        </a:spcAft>
        <a:defRPr sz="21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342900" algn="l" rtl="0" eaLnBrk="1" fontAlgn="base" latinLnBrk="1" hangingPunct="1">
        <a:lnSpc>
          <a:spcPts val="2250"/>
        </a:lnSpc>
        <a:spcBef>
          <a:spcPct val="0"/>
        </a:spcBef>
        <a:spcAft>
          <a:spcPct val="0"/>
        </a:spcAft>
        <a:defRPr sz="21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685800" algn="l" rtl="0" eaLnBrk="1" fontAlgn="base" latinLnBrk="1" hangingPunct="1">
        <a:lnSpc>
          <a:spcPts val="2250"/>
        </a:lnSpc>
        <a:spcBef>
          <a:spcPct val="0"/>
        </a:spcBef>
        <a:spcAft>
          <a:spcPct val="0"/>
        </a:spcAft>
        <a:defRPr sz="21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028700" algn="l" rtl="0" eaLnBrk="1" fontAlgn="base" latinLnBrk="1" hangingPunct="1">
        <a:lnSpc>
          <a:spcPts val="2250"/>
        </a:lnSpc>
        <a:spcBef>
          <a:spcPct val="0"/>
        </a:spcBef>
        <a:spcAft>
          <a:spcPct val="0"/>
        </a:spcAft>
        <a:defRPr sz="21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1371600" algn="l" rtl="0" eaLnBrk="1" fontAlgn="base" latinLnBrk="1" hangingPunct="1">
        <a:lnSpc>
          <a:spcPts val="2250"/>
        </a:lnSpc>
        <a:spcBef>
          <a:spcPct val="0"/>
        </a:spcBef>
        <a:spcAft>
          <a:spcPct val="0"/>
        </a:spcAft>
        <a:defRPr sz="21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215504" indent="-215504" algn="l" rtl="0" eaLnBrk="1" fontAlgn="base" latinLnBrk="1" hangingPunct="1">
        <a:lnSpc>
          <a:spcPct val="100000"/>
        </a:lnSpc>
        <a:spcBef>
          <a:spcPts val="0"/>
        </a:spcBef>
        <a:spcAft>
          <a:spcPts val="450"/>
        </a:spcAft>
        <a:buClr>
          <a:srgbClr val="BB2332"/>
        </a:buClr>
        <a:buFont typeface="Wingdings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603647" indent="-171450" algn="l" rtl="0" eaLnBrk="1" fontAlgn="base" latinLnBrk="1" hangingPunct="1">
        <a:lnSpc>
          <a:spcPct val="100000"/>
        </a:lnSpc>
        <a:spcBef>
          <a:spcPts val="0"/>
        </a:spcBef>
        <a:spcAft>
          <a:spcPts val="45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1800">
          <a:solidFill>
            <a:schemeClr val="tx1"/>
          </a:solidFill>
          <a:latin typeface="+mn-lt"/>
          <a:ea typeface="+mn-ea"/>
        </a:defRPr>
      </a:lvl2pPr>
      <a:lvl3pPr marL="946547" indent="-171450" algn="l" rtl="0" eaLnBrk="1" fontAlgn="base" latinLnBrk="1" hangingPunct="1">
        <a:lnSpc>
          <a:spcPct val="100000"/>
        </a:lnSpc>
        <a:spcBef>
          <a:spcPts val="0"/>
        </a:spcBef>
        <a:spcAft>
          <a:spcPts val="45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latinLnBrk="1" hangingPunct="1">
        <a:lnSpc>
          <a:spcPct val="100000"/>
        </a:lnSpc>
        <a:spcBef>
          <a:spcPts val="0"/>
        </a:spcBef>
        <a:spcAft>
          <a:spcPts val="450"/>
        </a:spcAft>
        <a:buClr>
          <a:schemeClr val="bg1">
            <a:lumMod val="50000"/>
          </a:schemeClr>
        </a:buClr>
        <a:buFont typeface="Wingdings" charset="2"/>
        <a:buChar char="§"/>
        <a:defRPr sz="1200" cap="none">
          <a:solidFill>
            <a:schemeClr val="tx1"/>
          </a:solidFill>
          <a:latin typeface="Arial" charset="0"/>
          <a:ea typeface="+mn-ea"/>
        </a:defRPr>
      </a:lvl4pPr>
      <a:lvl5pPr marL="1543050" indent="-171450" algn="l" rtl="0" eaLnBrk="1" fontAlgn="base" latinLnBrk="1" hangingPunct="1">
        <a:lnSpc>
          <a:spcPct val="100000"/>
        </a:lnSpc>
        <a:spcBef>
          <a:spcPts val="0"/>
        </a:spcBef>
        <a:spcAft>
          <a:spcPts val="450"/>
        </a:spcAft>
        <a:buClr>
          <a:schemeClr val="bg1">
            <a:lumMod val="50000"/>
          </a:schemeClr>
        </a:buClr>
        <a:buFont typeface="Wingdings" charset="2"/>
        <a:buChar char="§"/>
        <a:defRPr sz="1050" cap="none">
          <a:solidFill>
            <a:schemeClr val="tx1"/>
          </a:solidFill>
          <a:latin typeface="Arial" charset="0"/>
          <a:ea typeface="+mn-ea"/>
        </a:defRPr>
      </a:lvl5pPr>
      <a:lvl6pPr marL="18859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1500">
          <a:solidFill>
            <a:schemeClr val="tx1"/>
          </a:solidFill>
          <a:latin typeface="Arial" charset="0"/>
          <a:ea typeface="+mn-ea"/>
        </a:defRPr>
      </a:lvl6pPr>
      <a:lvl7pPr marL="22288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1500">
          <a:solidFill>
            <a:schemeClr val="tx1"/>
          </a:solidFill>
          <a:latin typeface="Arial" charset="0"/>
          <a:ea typeface="+mn-ea"/>
        </a:defRPr>
      </a:lvl7pPr>
      <a:lvl8pPr marL="25717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1500">
          <a:solidFill>
            <a:schemeClr val="tx1"/>
          </a:solidFill>
          <a:latin typeface="Arial" charset="0"/>
          <a:ea typeface="+mn-ea"/>
        </a:defRPr>
      </a:lvl8pPr>
      <a:lvl9pPr marL="29146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15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97536" y="1229361"/>
            <a:ext cx="11984736" cy="5486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649723"/>
            <a:ext cx="60113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1067">
                <a:solidFill>
                  <a:srgbClr val="FFFFFF"/>
                </a:solidFill>
                <a:latin typeface="+mn-lt"/>
              </a:defRPr>
            </a:lvl1pPr>
          </a:lstStyle>
          <a:p>
            <a:pPr defTabSz="609585"/>
            <a:fld id="{6B4F5AC1-B135-D146-B51F-1F1918F6DA57}" type="slidenum">
              <a:rPr lang="en-US" smtClean="0"/>
              <a:pPr defTabSz="609585"/>
              <a:t>‹#›</a:t>
            </a:fld>
            <a:endParaRPr lang="en-US" dirty="0"/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-20907" y="6641257"/>
            <a:ext cx="11813117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 ©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Rights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8534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2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-22586" y="6667496"/>
            <a:ext cx="2514022" cy="25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</a:t>
            </a:r>
            <a:r>
              <a:rPr lang="en-US" sz="1067" b="1" kern="0" spc="27" dirty="0" smtClean="0">
                <a:solidFill>
                  <a:srgbClr val="FFFFFF"/>
                </a:solidFill>
              </a:rPr>
              <a:t> CONFIDENTIAL </a:t>
            </a:r>
            <a:endParaRPr lang="en-US" sz="1067" b="1" kern="0" spc="27" dirty="0">
              <a:solidFill>
                <a:srgbClr val="FFFFFF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9851136" y="8534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 bwMode="auto">
          <a:xfrm>
            <a:off x="10147303" y="443655"/>
            <a:ext cx="1618359" cy="382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35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  <p:sldLayoutId id="2147483983" r:id="rId19"/>
    <p:sldLayoutId id="2147483984" r:id="rId20"/>
    <p:sldLayoutId id="2147483985" r:id="rId21"/>
    <p:sldLayoutId id="2147483987" r:id="rId22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585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917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754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8339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108" indent="-38310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73124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</a:defRPr>
      </a:lvl2pPr>
      <a:lvl3pPr marL="1682709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667">
          <a:solidFill>
            <a:schemeClr val="tx1"/>
          </a:solidFill>
          <a:latin typeface="+mn-lt"/>
          <a:ea typeface="+mn-ea"/>
        </a:defRPr>
      </a:lvl3pPr>
      <a:lvl4pPr marL="2133547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2133" cap="none">
          <a:solidFill>
            <a:schemeClr val="tx1"/>
          </a:solidFill>
          <a:latin typeface="Arial" charset="0"/>
          <a:ea typeface="+mn-ea"/>
        </a:defRPr>
      </a:lvl4pPr>
      <a:lvl5pPr marL="2743131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867" cap="none">
          <a:solidFill>
            <a:schemeClr val="tx1"/>
          </a:solidFill>
          <a:latin typeface="Arial" charset="0"/>
          <a:ea typeface="+mn-ea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97536" y="1229361"/>
            <a:ext cx="11984736" cy="5486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649723"/>
            <a:ext cx="60113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1067">
                <a:solidFill>
                  <a:srgbClr val="FFFFFF"/>
                </a:solidFill>
                <a:latin typeface="+mn-lt"/>
              </a:defRPr>
            </a:lvl1pPr>
          </a:lstStyle>
          <a:p>
            <a:pPr defTabSz="609585"/>
            <a:fld id="{6B4F5AC1-B135-D146-B51F-1F1918F6DA57}" type="slidenum">
              <a:rPr lang="en-US" smtClean="0"/>
              <a:pPr defTabSz="609585"/>
              <a:t>‹#›</a:t>
            </a:fld>
            <a:endParaRPr lang="en-US" dirty="0"/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-20907" y="6641257"/>
            <a:ext cx="11813117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 ©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Rights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8534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2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-22586" y="6667496"/>
            <a:ext cx="2514022" cy="25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</a:t>
            </a:r>
            <a:r>
              <a:rPr lang="en-US" sz="1067" b="1" kern="0" spc="27" dirty="0" smtClean="0">
                <a:solidFill>
                  <a:srgbClr val="FFFFFF"/>
                </a:solidFill>
              </a:rPr>
              <a:t> CONFIDENTIAL </a:t>
            </a:r>
            <a:endParaRPr lang="en-US" sz="1067" b="1" kern="0" spc="27" dirty="0">
              <a:solidFill>
                <a:srgbClr val="FFFFFF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9851136" y="8534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 bwMode="auto">
          <a:xfrm>
            <a:off x="10147303" y="443655"/>
            <a:ext cx="1618359" cy="382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0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  <p:sldLayoutId id="2147484006" r:id="rId18"/>
    <p:sldLayoutId id="2147484007" r:id="rId19"/>
    <p:sldLayoutId id="2147484008" r:id="rId20"/>
    <p:sldLayoutId id="2147484009" r:id="rId21"/>
    <p:sldLayoutId id="2147484010" r:id="rId22"/>
    <p:sldLayoutId id="2147484011" r:id="rId23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585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917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754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8339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108" indent="-38310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73124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</a:defRPr>
      </a:lvl2pPr>
      <a:lvl3pPr marL="1682709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667">
          <a:solidFill>
            <a:schemeClr val="tx1"/>
          </a:solidFill>
          <a:latin typeface="+mn-lt"/>
          <a:ea typeface="+mn-ea"/>
        </a:defRPr>
      </a:lvl3pPr>
      <a:lvl4pPr marL="2133547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2133" cap="none">
          <a:solidFill>
            <a:schemeClr val="tx1"/>
          </a:solidFill>
          <a:latin typeface="Arial" charset="0"/>
          <a:ea typeface="+mn-ea"/>
        </a:defRPr>
      </a:lvl4pPr>
      <a:lvl5pPr marL="2743131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867" cap="none">
          <a:solidFill>
            <a:schemeClr val="tx1"/>
          </a:solidFill>
          <a:latin typeface="Arial" charset="0"/>
          <a:ea typeface="+mn-ea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97536" y="1229361"/>
            <a:ext cx="11984736" cy="5486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649723"/>
            <a:ext cx="60113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1067">
                <a:solidFill>
                  <a:srgbClr val="FFFFFF"/>
                </a:solidFill>
                <a:latin typeface="+mn-lt"/>
              </a:defRPr>
            </a:lvl1pPr>
          </a:lstStyle>
          <a:p>
            <a:pPr defTabSz="609585"/>
            <a:fld id="{6B4F5AC1-B135-D146-B51F-1F1918F6DA57}" type="slidenum">
              <a:rPr lang="en-US" smtClean="0"/>
              <a:pPr defTabSz="609585"/>
              <a:t>‹#›</a:t>
            </a:fld>
            <a:endParaRPr lang="en-US" dirty="0"/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-20907" y="6641257"/>
            <a:ext cx="11813117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defTabSz="609585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 © 2015 Rockwell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Rights 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</a:t>
            </a:r>
            <a:r>
              <a:rPr lang="en-US" sz="1067" kern="0" spc="27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eserved</a:t>
            </a: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8534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2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-22586" y="6667496"/>
            <a:ext cx="2514022" cy="25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85"/>
            <a:r>
              <a:rPr lang="en-US" sz="1067" b="1" kern="0" cap="all" spc="27" dirty="0" smtClean="0">
                <a:solidFill>
                  <a:srgbClr val="FFFFFF"/>
                </a:solidFill>
              </a:rPr>
              <a:t>Company INTERNAL —</a:t>
            </a:r>
            <a:r>
              <a:rPr lang="en-US" sz="1067" b="1" kern="0" spc="27" dirty="0" smtClean="0">
                <a:solidFill>
                  <a:srgbClr val="FFFFFF"/>
                </a:solidFill>
              </a:rPr>
              <a:t> CONFIDENTIAL </a:t>
            </a:r>
            <a:endParaRPr lang="en-US" sz="1067" b="1" kern="0" spc="27" dirty="0">
              <a:solidFill>
                <a:srgbClr val="FFFFFF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9851136" y="8534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 bwMode="auto">
          <a:xfrm>
            <a:off x="10147303" y="443655"/>
            <a:ext cx="1618359" cy="382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997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  <p:sldLayoutId id="2147484029" r:id="rId17"/>
    <p:sldLayoutId id="2147484030" r:id="rId18"/>
    <p:sldLayoutId id="2147484031" r:id="rId19"/>
    <p:sldLayoutId id="2147484032" r:id="rId20"/>
    <p:sldLayoutId id="2147484033" r:id="rId21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585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917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754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8339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108" indent="-38310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73124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</a:defRPr>
      </a:lvl2pPr>
      <a:lvl3pPr marL="1682709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667">
          <a:solidFill>
            <a:schemeClr val="tx1"/>
          </a:solidFill>
          <a:latin typeface="+mn-lt"/>
          <a:ea typeface="+mn-ea"/>
        </a:defRPr>
      </a:lvl3pPr>
      <a:lvl4pPr marL="2133547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2133" cap="none">
          <a:solidFill>
            <a:schemeClr val="tx1"/>
          </a:solidFill>
          <a:latin typeface="Arial" charset="0"/>
          <a:ea typeface="+mn-ea"/>
        </a:defRPr>
      </a:lvl4pPr>
      <a:lvl5pPr marL="2743131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867" cap="none">
          <a:solidFill>
            <a:schemeClr val="tx1"/>
          </a:solidFill>
          <a:latin typeface="Arial" charset="0"/>
          <a:ea typeface="+mn-ea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5"/>
          <a:srcRect/>
          <a:stretch/>
        </p:blipFill>
        <p:spPr>
          <a:xfrm>
            <a:off x="92640" y="6134276"/>
            <a:ext cx="263073" cy="493392"/>
          </a:xfrm>
          <a:prstGeom prst="rect">
            <a:avLst/>
          </a:prstGeom>
        </p:spPr>
      </p:pic>
      <p:sp>
        <p:nvSpPr>
          <p:cNvPr id="17" name="Rectangle 30"/>
          <p:cNvSpPr>
            <a:spLocks noChangeArrowheads="1"/>
          </p:cNvSpPr>
          <p:nvPr userDrawn="1"/>
        </p:nvSpPr>
        <p:spPr bwMode="auto">
          <a:xfrm>
            <a:off x="97536" y="1232501"/>
            <a:ext cx="11984736" cy="536695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8534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2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9851136" y="8534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47303" y="443655"/>
            <a:ext cx="1618359" cy="38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0" y="6589329"/>
            <a:ext cx="263073" cy="2686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74" y="6588663"/>
            <a:ext cx="4651917" cy="3257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7" r:id="rId22"/>
    <p:sldLayoutId id="2147484058" r:id="rId23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585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917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754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8339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108" indent="-38310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73124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</a:defRPr>
      </a:lvl2pPr>
      <a:lvl3pPr marL="1682709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667">
          <a:solidFill>
            <a:schemeClr val="tx1"/>
          </a:solidFill>
          <a:latin typeface="+mn-lt"/>
          <a:ea typeface="+mn-ea"/>
        </a:defRPr>
      </a:lvl3pPr>
      <a:lvl4pPr marL="2133547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2133" cap="none">
          <a:solidFill>
            <a:schemeClr val="tx1"/>
          </a:solidFill>
          <a:latin typeface="Arial" charset="0"/>
          <a:ea typeface="+mn-ea"/>
        </a:defRPr>
      </a:lvl4pPr>
      <a:lvl5pPr marL="2743131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867" cap="none">
          <a:solidFill>
            <a:schemeClr val="tx1"/>
          </a:solidFill>
          <a:latin typeface="Arial" charset="0"/>
          <a:ea typeface="+mn-ea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97536" y="1232501"/>
            <a:ext cx="11984736" cy="536695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8534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2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9851136" y="8534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 bwMode="auto">
          <a:xfrm>
            <a:off x="10147303" y="443655"/>
            <a:ext cx="1618359" cy="38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832153" y="6497202"/>
            <a:ext cx="3575228" cy="377761"/>
            <a:chOff x="771" y="4912028"/>
            <a:chExt cx="2681421" cy="283321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46671" y="4912962"/>
              <a:ext cx="742030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#connectedenterprise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71" y="4912695"/>
              <a:ext cx="631423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@ROKDigitalOps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1212278" y="4912029"/>
              <a:ext cx="730007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#smartmanufacturing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881574" y="4912028"/>
              <a:ext cx="524423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#mfganalytics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2371770" y="4914503"/>
              <a:ext cx="310422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81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585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917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754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8339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108" indent="-38310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73124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</a:defRPr>
      </a:lvl2pPr>
      <a:lvl3pPr marL="1682709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667">
          <a:solidFill>
            <a:schemeClr val="tx1"/>
          </a:solidFill>
          <a:latin typeface="+mn-lt"/>
          <a:ea typeface="+mn-ea"/>
        </a:defRPr>
      </a:lvl3pPr>
      <a:lvl4pPr marL="2133547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2133" cap="none">
          <a:solidFill>
            <a:schemeClr val="tx1"/>
          </a:solidFill>
          <a:latin typeface="Arial" charset="0"/>
          <a:ea typeface="+mn-ea"/>
        </a:defRPr>
      </a:lvl4pPr>
      <a:lvl5pPr marL="2743131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867" cap="none">
          <a:solidFill>
            <a:schemeClr val="tx1"/>
          </a:solidFill>
          <a:latin typeface="Arial" charset="0"/>
          <a:ea typeface="+mn-ea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97536" y="1232501"/>
            <a:ext cx="11984736" cy="536695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8534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2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9851136" y="8534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 bwMode="auto">
          <a:xfrm>
            <a:off x="10147303" y="443655"/>
            <a:ext cx="1618359" cy="38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832153" y="6497202"/>
            <a:ext cx="3575228" cy="377761"/>
            <a:chOff x="771" y="4912028"/>
            <a:chExt cx="2681421" cy="283321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46671" y="4912962"/>
              <a:ext cx="742030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#connectedenterprise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71" y="4912695"/>
              <a:ext cx="631423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@ROKDigitalOps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1212278" y="4912029"/>
              <a:ext cx="730007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#smartmanufacturing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881574" y="4912028"/>
              <a:ext cx="524423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#mfganalytics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2371770" y="4914503"/>
              <a:ext cx="310422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>
                  <a:solidFill>
                    <a:srgbClr val="FFFFFF"/>
                  </a:solidFill>
                  <a:cs typeface="Arial Narrow"/>
                </a:rPr>
                <a:t>#MES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324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585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917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754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8339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108" indent="-38310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73124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</a:defRPr>
      </a:lvl2pPr>
      <a:lvl3pPr marL="1682709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667">
          <a:solidFill>
            <a:schemeClr val="tx1"/>
          </a:solidFill>
          <a:latin typeface="+mn-lt"/>
          <a:ea typeface="+mn-ea"/>
        </a:defRPr>
      </a:lvl3pPr>
      <a:lvl4pPr marL="2133547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2133" cap="none">
          <a:solidFill>
            <a:schemeClr val="tx1"/>
          </a:solidFill>
          <a:latin typeface="Arial" charset="0"/>
          <a:ea typeface="+mn-ea"/>
        </a:defRPr>
      </a:lvl4pPr>
      <a:lvl5pPr marL="2743131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867" cap="none">
          <a:solidFill>
            <a:schemeClr val="tx1"/>
          </a:solidFill>
          <a:latin typeface="Arial" charset="0"/>
          <a:ea typeface="+mn-ea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97536" y="1229361"/>
            <a:ext cx="11984736" cy="5486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649723"/>
            <a:ext cx="60113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1067">
                <a:solidFill>
                  <a:srgbClr val="FFFFFF"/>
                </a:solidFill>
                <a:latin typeface="+mn-lt"/>
              </a:defRPr>
            </a:lvl1pPr>
          </a:lstStyle>
          <a:p>
            <a:pPr defTabSz="609570"/>
            <a:fld id="{6B4F5AC1-B135-D146-B51F-1F1918F6DA57}" type="slidenum">
              <a:rPr lang="en-US" smtClean="0"/>
              <a:pPr defTabSz="609570"/>
              <a:t>‹#›</a:t>
            </a:fld>
            <a:endParaRPr lang="en-US" dirty="0"/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-20907" y="6641258"/>
            <a:ext cx="11813117" cy="25654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defTabSz="609570" eaLnBrk="0" hangingPunct="0">
              <a:defRPr/>
            </a:pPr>
            <a:r>
              <a:rPr lang="en-US" sz="1067" kern="0" spc="27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 © 2016 Rockwell Automation, Inc. All Rights Reserved.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8534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3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-22587" y="6667497"/>
            <a:ext cx="1698222" cy="25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defTabSz="609570"/>
            <a:r>
              <a:rPr lang="en-US" sz="1067" b="1" kern="0" cap="all" spc="27" dirty="0">
                <a:solidFill>
                  <a:srgbClr val="FFFFFF"/>
                </a:solidFill>
              </a:rPr>
              <a:t>Company Confidential</a:t>
            </a:r>
            <a:endParaRPr lang="en-US" sz="1067" b="1" kern="0" spc="27" dirty="0">
              <a:solidFill>
                <a:srgbClr val="FFFFFF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9851136" y="8534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70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 bwMode="auto">
          <a:xfrm>
            <a:off x="10147305" y="443655"/>
            <a:ext cx="1618359" cy="382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149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</p:sldLayoutIdLst>
  <p:transition spd="med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57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914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709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8278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098" indent="-38309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73097" indent="-304784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</a:defRPr>
      </a:lvl2pPr>
      <a:lvl3pPr marL="1682667" indent="-304784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667">
          <a:solidFill>
            <a:schemeClr val="tx1"/>
          </a:solidFill>
          <a:latin typeface="+mn-lt"/>
          <a:ea typeface="+mn-ea"/>
        </a:defRPr>
      </a:lvl3pPr>
      <a:lvl4pPr marL="2133493" indent="-304784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2133" cap="none">
          <a:solidFill>
            <a:schemeClr val="tx1"/>
          </a:solidFill>
          <a:latin typeface="Arial" charset="0"/>
          <a:ea typeface="+mn-ea"/>
        </a:defRPr>
      </a:lvl4pPr>
      <a:lvl5pPr marL="2743062" indent="-304784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867" cap="none">
          <a:solidFill>
            <a:schemeClr val="tx1"/>
          </a:solidFill>
          <a:latin typeface="Arial" charset="0"/>
          <a:ea typeface="+mn-ea"/>
        </a:defRPr>
      </a:lvl5pPr>
      <a:lvl6pPr marL="3352632" indent="-304784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6pPr>
      <a:lvl7pPr marL="3962202" indent="-304784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7pPr>
      <a:lvl8pPr marL="4571772" indent="-304784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8pPr>
      <a:lvl9pPr marL="5181341" indent="-304784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97536" y="1232501"/>
            <a:ext cx="11984736" cy="536695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8534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2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9851136" y="8534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 bwMode="auto">
          <a:xfrm>
            <a:off x="10147303" y="443655"/>
            <a:ext cx="1618359" cy="38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832153" y="6497202"/>
            <a:ext cx="3575228" cy="377761"/>
            <a:chOff x="771" y="4912028"/>
            <a:chExt cx="2681421" cy="283321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46671" y="4912962"/>
              <a:ext cx="742030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 smtClean="0">
                  <a:solidFill>
                    <a:srgbClr val="FFFFFF"/>
                  </a:solidFill>
                  <a:cs typeface="Arial Narrow"/>
                </a:rPr>
                <a:t>#connectedenterprise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71" y="4912695"/>
              <a:ext cx="655468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 smtClean="0">
                  <a:solidFill>
                    <a:srgbClr val="FFFFFF"/>
                  </a:solidFill>
                  <a:cs typeface="Arial Narrow"/>
                </a:rPr>
                <a:t>@</a:t>
              </a:r>
              <a:r>
                <a:rPr lang="en-US" sz="800" dirty="0" err="1" smtClean="0">
                  <a:solidFill>
                    <a:srgbClr val="FFFFFF"/>
                  </a:solidFill>
                  <a:cs typeface="Arial Narrow"/>
                </a:rPr>
                <a:t>RAInfoSolutions</a:t>
              </a:r>
              <a:endParaRPr lang="en-US" sz="800" dirty="0" smtClean="0">
                <a:solidFill>
                  <a:srgbClr val="FFFFFF"/>
                </a:solidFill>
                <a:cs typeface="Arial Narrow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1212278" y="4912029"/>
              <a:ext cx="730007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 smtClean="0">
                  <a:solidFill>
                    <a:srgbClr val="FFFFFF"/>
                  </a:solidFill>
                  <a:cs typeface="Arial Narrow"/>
                </a:rPr>
                <a:t>#smartmanufacturing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881574" y="4912028"/>
              <a:ext cx="524423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 smtClean="0">
                  <a:solidFill>
                    <a:srgbClr val="FFFFFF"/>
                  </a:solidFill>
                  <a:cs typeface="Arial Narrow"/>
                </a:rPr>
                <a:t>#mfganalytics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2371770" y="4914503"/>
              <a:ext cx="310422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 smtClean="0">
                  <a:solidFill>
                    <a:srgbClr val="FFFFFF"/>
                  </a:solidFill>
                  <a:cs typeface="Arial Narrow"/>
                </a:rPr>
                <a:t>#MES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63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585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917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754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8339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108" indent="-38310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73124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</a:defRPr>
      </a:lvl2pPr>
      <a:lvl3pPr marL="1682709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667">
          <a:solidFill>
            <a:schemeClr val="tx1"/>
          </a:solidFill>
          <a:latin typeface="+mn-lt"/>
          <a:ea typeface="+mn-ea"/>
        </a:defRPr>
      </a:lvl3pPr>
      <a:lvl4pPr marL="2133547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2133" cap="none">
          <a:solidFill>
            <a:schemeClr val="tx1"/>
          </a:solidFill>
          <a:latin typeface="Arial" charset="0"/>
          <a:ea typeface="+mn-ea"/>
        </a:defRPr>
      </a:lvl4pPr>
      <a:lvl5pPr marL="2743131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867" cap="none">
          <a:solidFill>
            <a:schemeClr val="tx1"/>
          </a:solidFill>
          <a:latin typeface="Arial" charset="0"/>
          <a:ea typeface="+mn-ea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97536" y="1232501"/>
            <a:ext cx="11984736" cy="536695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8534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82882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9851136" y="8534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 bwMode="auto">
          <a:xfrm>
            <a:off x="10147303" y="443655"/>
            <a:ext cx="1618359" cy="38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10684" y="6572459"/>
            <a:ext cx="5217845" cy="365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7144523" y="6613642"/>
            <a:ext cx="4419860" cy="2881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832153" y="6497202"/>
            <a:ext cx="3575228" cy="377761"/>
            <a:chOff x="771" y="4912028"/>
            <a:chExt cx="2681421" cy="283321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46671" y="4912962"/>
              <a:ext cx="742030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 smtClean="0">
                  <a:solidFill>
                    <a:srgbClr val="FFFFFF"/>
                  </a:solidFill>
                  <a:cs typeface="Arial Narrow"/>
                </a:rPr>
                <a:t>#connectedenterprise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71" y="4912695"/>
              <a:ext cx="655468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 smtClean="0">
                  <a:solidFill>
                    <a:srgbClr val="FFFFFF"/>
                  </a:solidFill>
                  <a:cs typeface="Arial Narrow"/>
                </a:rPr>
                <a:t>@</a:t>
              </a:r>
              <a:r>
                <a:rPr lang="en-US" sz="800" dirty="0" err="1" smtClean="0">
                  <a:solidFill>
                    <a:srgbClr val="FFFFFF"/>
                  </a:solidFill>
                  <a:cs typeface="Arial Narrow"/>
                </a:rPr>
                <a:t>RAInfoSolutions</a:t>
              </a:r>
              <a:endParaRPr lang="en-US" sz="800" dirty="0" smtClean="0">
                <a:solidFill>
                  <a:srgbClr val="FFFFFF"/>
                </a:solidFill>
                <a:cs typeface="Arial Narrow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1212278" y="4912029"/>
              <a:ext cx="730007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 smtClean="0">
                  <a:solidFill>
                    <a:srgbClr val="FFFFFF"/>
                  </a:solidFill>
                  <a:cs typeface="Arial Narrow"/>
                </a:rPr>
                <a:t>#smartmanufacturing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881574" y="4912028"/>
              <a:ext cx="524423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 smtClean="0">
                  <a:solidFill>
                    <a:srgbClr val="FFFFFF"/>
                  </a:solidFill>
                  <a:cs typeface="Arial Narrow"/>
                </a:rPr>
                <a:t>#mfganalytics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2371770" y="4914503"/>
              <a:ext cx="310422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lnSpc>
                  <a:spcPts val="2200"/>
                </a:lnSpc>
              </a:pPr>
              <a:r>
                <a:rPr lang="en-US" sz="800" dirty="0" smtClean="0">
                  <a:solidFill>
                    <a:srgbClr val="FFFFFF"/>
                  </a:solidFill>
                  <a:cs typeface="Arial Narrow"/>
                </a:rPr>
                <a:t>#MES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08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585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917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754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8339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108" indent="-38310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73124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</a:defRPr>
      </a:lvl2pPr>
      <a:lvl3pPr marL="1682709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667">
          <a:solidFill>
            <a:schemeClr val="tx1"/>
          </a:solidFill>
          <a:latin typeface="+mn-lt"/>
          <a:ea typeface="+mn-ea"/>
        </a:defRPr>
      </a:lvl3pPr>
      <a:lvl4pPr marL="2133547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2133" cap="none">
          <a:solidFill>
            <a:schemeClr val="tx1"/>
          </a:solidFill>
          <a:latin typeface="Arial" charset="0"/>
          <a:ea typeface="+mn-ea"/>
        </a:defRPr>
      </a:lvl4pPr>
      <a:lvl5pPr marL="2743131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867" cap="none">
          <a:solidFill>
            <a:schemeClr val="tx1"/>
          </a:solidFill>
          <a:latin typeface="Arial" charset="0"/>
          <a:ea typeface="+mn-ea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97536" y="1179576"/>
            <a:ext cx="11984736" cy="55595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688669"/>
            <a:ext cx="60113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8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F643DE-FFD1-CA4C-BBC2-D70230DFA570}" type="slidenum">
              <a:rPr lang="en-US" smtClean="0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ea typeface="ＭＳ Ｐゴシック" charset="-128"/>
            </a:endParaRPr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-20907" y="6688669"/>
            <a:ext cx="11813117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 © 2014 Rockwell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 Rights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eserved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5486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1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-22587" y="6701045"/>
            <a:ext cx="1979709" cy="19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cap="all" spc="20" dirty="0" smtClean="0">
                <a:solidFill>
                  <a:srgbClr val="FFFFFF"/>
                </a:solidFill>
                <a:ea typeface="ＭＳ Ｐゴシック" charset="-128"/>
              </a:rPr>
              <a:t>Company INTERNAL  </a:t>
            </a:r>
            <a:r>
              <a:rPr lang="en-US" sz="800" b="1" kern="0" spc="20" dirty="0" smtClean="0">
                <a:solidFill>
                  <a:srgbClr val="FFFFFF"/>
                </a:solidFill>
                <a:ea typeface="ＭＳ Ｐゴシック" charset="-128"/>
              </a:rPr>
              <a:t>-  </a:t>
            </a:r>
            <a:r>
              <a:rPr lang="en-US" sz="800" b="1" kern="0" spc="20" dirty="0">
                <a:solidFill>
                  <a:srgbClr val="FFFFFF"/>
                </a:solidFill>
                <a:ea typeface="ＭＳ Ｐゴシック" charset="-128"/>
              </a:rPr>
              <a:t>Internal Use </a:t>
            </a:r>
            <a:r>
              <a:rPr lang="en-US" sz="800" b="1" kern="0" spc="20" dirty="0" smtClean="0">
                <a:solidFill>
                  <a:srgbClr val="FFFFFF"/>
                </a:solidFill>
                <a:ea typeface="ＭＳ Ｐゴシック" charset="-128"/>
              </a:rPr>
              <a:t>Only</a:t>
            </a:r>
            <a:endParaRPr lang="en-US" sz="800" b="1" kern="0" spc="20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9851136" y="5486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10164234" y="474134"/>
            <a:ext cx="1621367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76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287338" indent="-287338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rgbClr val="BB2332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2286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262063" indent="-2286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Font typeface="Wingdings" charset="2"/>
        <a:buChar char="§"/>
        <a:defRPr sz="1600" cap="none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Font typeface="Wingdings" charset="2"/>
        <a:buChar char="§"/>
        <a:defRPr sz="1400" cap="none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97536" y="1179576"/>
            <a:ext cx="11984736" cy="55595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6000">
                <a:schemeClr val="bg1"/>
              </a:gs>
            </a:gsLst>
            <a:lin ang="5400000" scaled="0"/>
          </a:gradFill>
          <a:ln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688669"/>
            <a:ext cx="60113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sz="800">
                <a:solidFill>
                  <a:srgbClr val="FFFFFF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F643DE-FFD1-CA4C-BBC2-D70230DFA570}" type="slidenum">
              <a:rPr lang="en-US" smtClean="0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ea typeface="ＭＳ Ｐゴシック" charset="-128"/>
            </a:endParaRPr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-20907" y="6688669"/>
            <a:ext cx="11813117" cy="215444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Copyright © </a:t>
            </a:r>
            <a:r>
              <a:rPr lang="en-US" sz="800" kern="0" spc="20" dirty="0" smtClean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2012 Rockwell </a:t>
            </a:r>
            <a:r>
              <a:rPr lang="en-US" sz="800" kern="0" spc="2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Automation, Inc. All rights reserved.</a:t>
            </a:r>
          </a:p>
        </p:txBody>
      </p:sp>
      <p:sp>
        <p:nvSpPr>
          <p:cNvPr id="1031" name="Rectangle 3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1371600"/>
            <a:ext cx="1168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</a:t>
            </a:r>
            <a:r>
              <a:rPr lang="en-US" dirty="0"/>
              <a:t>Master </a:t>
            </a:r>
            <a:r>
              <a:rPr lang="en-US" dirty="0" smtClean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7536" y="5486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1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9851136" y="5486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0164234" y="474134"/>
            <a:ext cx="1621367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ight Triangle 9"/>
          <p:cNvSpPr/>
          <p:nvPr/>
        </p:nvSpPr>
        <p:spPr bwMode="auto">
          <a:xfrm>
            <a:off x="90307" y="6096000"/>
            <a:ext cx="914404" cy="643468"/>
          </a:xfrm>
          <a:prstGeom prst="rtTriangle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 spc="2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-22587" y="6701045"/>
            <a:ext cx="2165336" cy="19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cap="all" spc="20" dirty="0" smtClean="0">
                <a:solidFill>
                  <a:srgbClr val="FFFFFF"/>
                </a:solidFill>
                <a:ea typeface="ＭＳ Ｐゴシック" charset="-128"/>
              </a:rPr>
              <a:t>Company Confidential </a:t>
            </a:r>
            <a:r>
              <a:rPr lang="en-US" sz="800" b="1" kern="0" spc="20" dirty="0" smtClean="0">
                <a:solidFill>
                  <a:srgbClr val="FFFFFF"/>
                </a:solidFill>
                <a:ea typeface="ＭＳ Ｐゴシック" charset="-128"/>
              </a:rPr>
              <a:t>-  </a:t>
            </a:r>
            <a:r>
              <a:rPr lang="en-US" sz="800" b="1" kern="0" spc="20" dirty="0">
                <a:solidFill>
                  <a:srgbClr val="FFFFFF"/>
                </a:solidFill>
                <a:ea typeface="ＭＳ Ｐゴシック" charset="-128"/>
              </a:rPr>
              <a:t>Internal Use </a:t>
            </a:r>
            <a:r>
              <a:rPr lang="en-US" sz="800" b="1" kern="0" spc="20" dirty="0" smtClean="0">
                <a:solidFill>
                  <a:srgbClr val="FFFFFF"/>
                </a:solidFill>
                <a:ea typeface="ＭＳ Ｐゴシック" charset="-128"/>
              </a:rPr>
              <a:t>Only</a:t>
            </a:r>
            <a:endParaRPr lang="en-US" sz="800" b="1" kern="0" spc="20" dirty="0">
              <a:solidFill>
                <a:srgbClr val="FFFFFF"/>
              </a:solidFill>
              <a:ea typeface="ＭＳ Ｐゴシック" charset="-128"/>
            </a:endParaRPr>
          </a:p>
        </p:txBody>
      </p:sp>
      <p:pic>
        <p:nvPicPr>
          <p:cNvPr id="13" name="Picture 12" descr="Lock2-whit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171" y="6324600"/>
            <a:ext cx="410095" cy="3810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10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</p:sldLayoutIdLst>
  <p:transition spd="med">
    <p:fade/>
  </p:transition>
  <p:hf hdr="0" ftr="0" dt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287338" indent="-287338" algn="l" rtl="0" eaLnBrk="1" fontAlgn="base" hangingPunct="1">
        <a:lnSpc>
          <a:spcPts val="3000"/>
        </a:lnSpc>
        <a:spcBef>
          <a:spcPts val="2400"/>
        </a:spcBef>
        <a:spcAft>
          <a:spcPts val="0"/>
        </a:spcAft>
        <a:buClr>
          <a:srgbClr val="BB2332"/>
        </a:buClr>
        <a:buFont typeface="Wingdings" charset="2"/>
        <a:buChar char="§"/>
        <a:defRPr sz="2400">
          <a:solidFill>
            <a:schemeClr val="bg2"/>
          </a:solidFill>
          <a:latin typeface="+mn-lt"/>
          <a:ea typeface="+mn-ea"/>
          <a:cs typeface="+mn-cs"/>
        </a:defRPr>
      </a:lvl1pPr>
      <a:lvl2pPr marL="804863" indent="-228600" algn="l" rtl="0" eaLnBrk="1" fontAlgn="base" hangingPunct="1">
        <a:lnSpc>
          <a:spcPts val="2400"/>
        </a:lnSpc>
        <a:spcBef>
          <a:spcPts val="300"/>
        </a:spcBef>
        <a:spcAft>
          <a:spcPct val="0"/>
        </a:spcAft>
        <a:buClrTx/>
        <a:buSzPct val="80000"/>
        <a:buFont typeface="Wingdings" charset="2"/>
        <a:buChar char="§"/>
        <a:defRPr sz="2400">
          <a:solidFill>
            <a:schemeClr val="bg1">
              <a:lumMod val="50000"/>
            </a:schemeClr>
          </a:solidFill>
          <a:latin typeface="+mn-lt"/>
          <a:ea typeface="+mn-ea"/>
        </a:defRPr>
      </a:lvl2pPr>
      <a:lvl3pPr marL="1262063" indent="-228600" algn="l" rtl="0" eaLnBrk="1" fontAlgn="base" hangingPunct="1">
        <a:lnSpc>
          <a:spcPts val="2400"/>
        </a:lnSpc>
        <a:spcBef>
          <a:spcPts val="300"/>
        </a:spcBef>
        <a:spcAft>
          <a:spcPct val="0"/>
        </a:spcAft>
        <a:buClrTx/>
        <a:buSzPct val="80000"/>
        <a:buFont typeface="Wingdings" charset="2"/>
        <a:buChar char="§"/>
        <a:defRPr sz="2000">
          <a:solidFill>
            <a:schemeClr val="bg1">
              <a:lumMod val="50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95825" y="6600709"/>
            <a:ext cx="257407" cy="257009"/>
          </a:xfrm>
          <a:prstGeom prst="rect">
            <a:avLst/>
          </a:prstGeom>
          <a:solidFill>
            <a:srgbClr val="C81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8" name="Picture 17" descr="Lock2-white.png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7" y="6596023"/>
            <a:ext cx="222480" cy="250635"/>
          </a:xfrm>
          <a:prstGeom prst="rect">
            <a:avLst/>
          </a:prstGeom>
          <a:effectLst/>
        </p:spPr>
      </p:pic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274935" y="6649389"/>
            <a:ext cx="5806477" cy="24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prstTxWarp prst="textNoShape">
              <a:avLst/>
            </a:prstTxWarp>
            <a:spAutoFit/>
          </a:bodyPr>
          <a:lstStyle/>
          <a:p>
            <a:pPr defTabSz="609585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cap="all" spc="27" dirty="0" smtClean="0">
                <a:solidFill>
                  <a:srgbClr val="FFFFFF"/>
                </a:solidFill>
                <a:latin typeface="Arial"/>
              </a:rPr>
              <a:t>Company Confidential</a:t>
            </a:r>
            <a:endParaRPr lang="en-US" sz="1333" b="1" kern="0" spc="2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430" name="Rectangle 30"/>
          <p:cNvSpPr>
            <a:spLocks noChangeArrowheads="1"/>
          </p:cNvSpPr>
          <p:nvPr userDrawn="1"/>
        </p:nvSpPr>
        <p:spPr bwMode="auto">
          <a:xfrm>
            <a:off x="97536" y="1232501"/>
            <a:ext cx="11984736" cy="536695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97536" y="85344"/>
            <a:ext cx="9656064" cy="1069848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0" scaled="0"/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203200" y="182882"/>
            <a:ext cx="94488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</a:t>
            </a:r>
            <a:r>
              <a:rPr lang="en-US" dirty="0" smtClean="0"/>
              <a:t>Edit Master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idx="1"/>
          </p:nvPr>
        </p:nvSpPr>
        <p:spPr>
          <a:xfrm>
            <a:off x="203200" y="12954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9851136" y="85344"/>
            <a:ext cx="2231136" cy="1069848"/>
          </a:xfrm>
          <a:prstGeom prst="rect">
            <a:avLst/>
          </a:prstGeom>
          <a:gradFill flip="none" rotWithShape="1">
            <a:gsLst>
              <a:gs pos="25000">
                <a:srgbClr val="E60F34"/>
              </a:gs>
              <a:gs pos="100000">
                <a:srgbClr val="800000"/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  <a:effectLst/>
          <a:scene3d>
            <a:camera prst="obliqueTopRigh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 defTabSz="609585" eaLnBrk="0" hangingPunct="0">
              <a:defRPr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10" descr="Rockwell_Automation_White.png"/>
          <p:cNvPicPr>
            <a:picLocks/>
          </p:cNvPicPr>
          <p:nvPr userDrawn="1"/>
        </p:nvPicPr>
        <p:blipFill>
          <a:blip r:embed="rId33"/>
          <a:stretch>
            <a:fillRect/>
          </a:stretch>
        </p:blipFill>
        <p:spPr bwMode="auto">
          <a:xfrm>
            <a:off x="10147303" y="443655"/>
            <a:ext cx="1618359" cy="3824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6232822" y="6607032"/>
            <a:ext cx="5861641" cy="23589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hangingPunct="0">
              <a:defRPr/>
            </a:pPr>
            <a:r>
              <a:rPr lang="en-US" sz="933" kern="0" spc="27" dirty="0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Copyright © 2016 Rockwell Automation, Inc. All Rights Reserved.       </a:t>
            </a:r>
            <a:fld id="{C41E6217-FD4A-4698-ADE0-B72F602A1308}" type="slidenum">
              <a:rPr lang="en-US" sz="933" kern="0" spc="27" smtClean="0">
                <a:solidFill>
                  <a:srgbClr val="FFFFFF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pPr algn="r" eaLnBrk="0" hangingPunct="0">
                <a:defRPr/>
              </a:pPr>
              <a:t>‹#›</a:t>
            </a:fld>
            <a:endParaRPr lang="en-US" sz="933" kern="0" spc="27" dirty="0">
              <a:solidFill>
                <a:srgbClr val="FFFFFF"/>
              </a:solidFill>
              <a:latin typeface="Arial" panose="020B0604020202020204" pitchFamily="34" charset="0"/>
              <a:ea typeface="Arial Unicode M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3" r:id="rId19"/>
    <p:sldLayoutId id="2147483914" r:id="rId20"/>
    <p:sldLayoutId id="2147483915" r:id="rId21"/>
    <p:sldLayoutId id="2147483916" r:id="rId22"/>
    <p:sldLayoutId id="2147483917" r:id="rId23"/>
    <p:sldLayoutId id="2147483918" r:id="rId24"/>
    <p:sldLayoutId id="2147483919" r:id="rId25"/>
    <p:sldLayoutId id="2147483920" r:id="rId26"/>
    <p:sldLayoutId id="2147483921" r:id="rId27"/>
    <p:sldLayoutId id="2147483922" r:id="rId28"/>
    <p:sldLayoutId id="2147483923" r:id="rId29"/>
    <p:sldLayoutId id="2147483925" r:id="rId30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5pPr>
      <a:lvl6pPr marL="609585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6pPr>
      <a:lvl7pPr marL="121917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7pPr>
      <a:lvl8pPr marL="1828754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8pPr>
      <a:lvl9pPr marL="2438339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733">
          <a:solidFill>
            <a:srgbClr val="CC0000"/>
          </a:solidFill>
          <a:latin typeface="Arial Narrow" charset="0"/>
          <a:ea typeface="ＭＳ Ｐゴシック" charset="-128"/>
          <a:cs typeface="ＭＳ Ｐゴシック" charset="-128"/>
        </a:defRPr>
      </a:lvl9pPr>
    </p:titleStyle>
    <p:bodyStyle>
      <a:lvl1pPr marL="383108" indent="-38310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rgbClr val="BB2332"/>
        </a:buClr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73124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3200">
          <a:solidFill>
            <a:schemeClr val="tx1"/>
          </a:solidFill>
          <a:latin typeface="+mn-lt"/>
          <a:ea typeface="+mn-ea"/>
        </a:defRPr>
      </a:lvl2pPr>
      <a:lvl3pPr marL="1682709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2667">
          <a:solidFill>
            <a:schemeClr val="tx1"/>
          </a:solidFill>
          <a:latin typeface="+mn-lt"/>
          <a:ea typeface="+mn-ea"/>
        </a:defRPr>
      </a:lvl3pPr>
      <a:lvl4pPr marL="2133547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2133" cap="none">
          <a:solidFill>
            <a:schemeClr val="tx1"/>
          </a:solidFill>
          <a:latin typeface="Arial" charset="0"/>
          <a:ea typeface="+mn-ea"/>
        </a:defRPr>
      </a:lvl4pPr>
      <a:lvl5pPr marL="2743131" indent="-304792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bg1">
            <a:lumMod val="50000"/>
          </a:schemeClr>
        </a:buClr>
        <a:buFont typeface="Wingdings" charset="2"/>
        <a:buChar char="§"/>
        <a:defRPr sz="1867" cap="none">
          <a:solidFill>
            <a:schemeClr val="tx1"/>
          </a:solidFill>
          <a:latin typeface="Arial" charset="0"/>
          <a:ea typeface="+mn-ea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BB2332"/>
        </a:buClr>
        <a:buChar char="»"/>
        <a:defRPr sz="2667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200" dirty="0" smtClean="0"/>
              <a:t>JMC MES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Feature</a:t>
            </a:r>
            <a:r>
              <a:rPr lang="zh-CN" altLang="en-US" sz="3200" dirty="0" smtClean="0"/>
              <a:t>转义方案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2211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/>
              <a:t>JMC</a:t>
            </a:r>
            <a:r>
              <a:rPr lang="zh-CN" altLang="en-US" sz="3200" b="1" dirty="0" smtClean="0"/>
              <a:t>车辆属性配置编码</a:t>
            </a:r>
            <a:r>
              <a:rPr lang="en-US" altLang="zh-CN" sz="3200" b="1" dirty="0" smtClean="0"/>
              <a:t>-18</a:t>
            </a:r>
            <a:r>
              <a:rPr lang="zh-CN" altLang="en-US" sz="3200" b="1" dirty="0" smtClean="0"/>
              <a:t>位</a:t>
            </a:r>
            <a:endParaRPr lang="zh-CN" altLang="en-US" sz="3200" b="1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151444" y="1422399"/>
            <a:ext cx="607683" cy="587555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zh-CN" altLang="en-US" sz="1800" dirty="0" smtClean="0"/>
              <a:t>表一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1" y="1651723"/>
            <a:ext cx="4612329" cy="47577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95" y="1422399"/>
            <a:ext cx="6154788" cy="4987027"/>
          </a:xfrm>
          <a:prstGeom prst="rect">
            <a:avLst/>
          </a:prstGeom>
        </p:spPr>
      </p:pic>
      <p:sp>
        <p:nvSpPr>
          <p:cNvPr id="12" name="内容占位符 7"/>
          <p:cNvSpPr txBox="1">
            <a:spLocks/>
          </p:cNvSpPr>
          <p:nvPr/>
        </p:nvSpPr>
        <p:spPr bwMode="auto">
          <a:xfrm>
            <a:off x="5287770" y="1422399"/>
            <a:ext cx="607683" cy="587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lIns="91440" tIns="91440" rIns="91440" bIns="91440" rtlCol="0" anchor="ctr">
            <a:normAutofit fontScale="85000" lnSpcReduction="10000"/>
          </a:bodyPr>
          <a:lstStyle>
            <a:lvl1pPr marL="383108" indent="-383108" algn="ctr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BB2332"/>
              </a:buClr>
              <a:buFont typeface="Wingdings" charset="2"/>
              <a:buNone/>
              <a:defRPr sz="3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073124" indent="-30479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50000"/>
                </a:schemeClr>
              </a:buClr>
              <a:buSzPct val="80000"/>
              <a:buFont typeface="Wingdings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</a:defRPr>
            </a:lvl2pPr>
            <a:lvl3pPr marL="1682709" indent="-30479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50000"/>
                </a:schemeClr>
              </a:buClr>
              <a:buSzPct val="80000"/>
              <a:buFont typeface="Wingdings" charset="2"/>
              <a:buChar char="§"/>
              <a:defRPr sz="2667">
                <a:solidFill>
                  <a:schemeClr val="tx1"/>
                </a:solidFill>
                <a:latin typeface="+mn-lt"/>
                <a:ea typeface="+mn-ea"/>
              </a:defRPr>
            </a:lvl3pPr>
            <a:lvl4pPr marL="2133547" indent="-30479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 sz="2133" cap="none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743131" indent="-30479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 sz="1867" cap="none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B2332"/>
              </a:buClr>
              <a:buChar char="»"/>
              <a:defRPr sz="2667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B2332"/>
              </a:buClr>
              <a:buChar char="»"/>
              <a:defRPr sz="2667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B2332"/>
              </a:buClr>
              <a:buChar char="»"/>
              <a:defRPr sz="2667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B2332"/>
              </a:buClr>
              <a:buChar char="»"/>
              <a:defRPr sz="2667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/>
            <a:r>
              <a:rPr lang="zh-CN" altLang="en-US" sz="1800" kern="0" dirty="0" smtClean="0"/>
              <a:t>表二</a:t>
            </a:r>
            <a:endParaRPr lang="zh-CN" alt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3606750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260" y="4532695"/>
            <a:ext cx="6124575" cy="1495425"/>
          </a:xfrm>
          <a:prstGeom prst="rect">
            <a:avLst/>
          </a:prstGeom>
        </p:spPr>
      </p:pic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/>
              <a:t>Feature</a:t>
            </a:r>
            <a:r>
              <a:rPr lang="zh-CN" altLang="en-US" sz="3200" b="1" dirty="0" smtClean="0"/>
              <a:t>转义方案</a:t>
            </a:r>
            <a:endParaRPr lang="zh-CN" altLang="en-US" sz="3200" b="1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298091" y="1426177"/>
            <a:ext cx="4756987" cy="1420539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原</a:t>
            </a:r>
            <a:r>
              <a:rPr lang="en-US" altLang="zh-CN" sz="2400" dirty="0" smtClean="0"/>
              <a:t>Family </a:t>
            </a:r>
            <a:r>
              <a:rPr lang="en-US" altLang="zh-CN" sz="2400" dirty="0" smtClean="0"/>
              <a:t>Code</a:t>
            </a:r>
            <a:r>
              <a:rPr lang="zh-CN" altLang="en-US" sz="2400" dirty="0" smtClean="0"/>
              <a:t>作为</a:t>
            </a:r>
            <a:r>
              <a:rPr lang="en-US" altLang="zh-CN" sz="2400" dirty="0" smtClean="0"/>
              <a:t>Feature Code</a:t>
            </a:r>
          </a:p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原</a:t>
            </a:r>
            <a:r>
              <a:rPr lang="en-US" altLang="zh-CN" sz="2400" dirty="0" smtClean="0"/>
              <a:t>Feature </a:t>
            </a:r>
            <a:r>
              <a:rPr lang="en-US" altLang="zh-CN" sz="2400" dirty="0"/>
              <a:t>Code</a:t>
            </a:r>
            <a:r>
              <a:rPr lang="zh-CN" altLang="en-US" sz="2400" dirty="0"/>
              <a:t>作为</a:t>
            </a:r>
            <a:r>
              <a:rPr lang="en-US" altLang="zh-CN" sz="2400" dirty="0"/>
              <a:t>Feature </a:t>
            </a:r>
            <a:r>
              <a:rPr lang="en-US" altLang="zh-CN" sz="2400" dirty="0" smtClean="0"/>
              <a:t>Value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2"/>
          <a:stretch/>
        </p:blipFill>
        <p:spPr>
          <a:xfrm>
            <a:off x="5633493" y="1426177"/>
            <a:ext cx="4968371" cy="2726906"/>
          </a:xfrm>
          <a:prstGeom prst="rect">
            <a:avLst/>
          </a:prstGeom>
        </p:spPr>
      </p:pic>
      <p:sp>
        <p:nvSpPr>
          <p:cNvPr id="7" name="对话气泡: 圆角矩形 7">
            <a:extLst>
              <a:ext uri="{FF2B5EF4-FFF2-40B4-BE49-F238E27FC236}">
                <a16:creationId xmlns:a16="http://schemas.microsoft.com/office/drawing/2014/main" id="{4184A007-F937-47EA-9FA8-71D061332450}"/>
              </a:ext>
            </a:extLst>
          </p:cNvPr>
          <p:cNvSpPr/>
          <p:nvPr/>
        </p:nvSpPr>
        <p:spPr bwMode="auto">
          <a:xfrm>
            <a:off x="5633493" y="2769104"/>
            <a:ext cx="1637276" cy="450079"/>
          </a:xfrm>
          <a:prstGeom prst="wedgeRoundRectCallout">
            <a:avLst>
              <a:gd name="adj1" fmla="val 83895"/>
              <a:gd name="adj2" fmla="val -40671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charset="0"/>
              </a:rPr>
              <a:t>Feature Code</a:t>
            </a:r>
            <a:endParaRPr lang="zh-CN" altLang="en-US" sz="20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对话气泡: 圆角矩形 7">
            <a:extLst>
              <a:ext uri="{FF2B5EF4-FFF2-40B4-BE49-F238E27FC236}">
                <a16:creationId xmlns:a16="http://schemas.microsoft.com/office/drawing/2014/main" id="{4184A007-F937-47EA-9FA8-71D061332450}"/>
              </a:ext>
            </a:extLst>
          </p:cNvPr>
          <p:cNvSpPr/>
          <p:nvPr/>
        </p:nvSpPr>
        <p:spPr bwMode="auto">
          <a:xfrm>
            <a:off x="9961178" y="2994143"/>
            <a:ext cx="2107621" cy="450079"/>
          </a:xfrm>
          <a:prstGeom prst="wedgeRoundRectCallout">
            <a:avLst>
              <a:gd name="adj1" fmla="val -76724"/>
              <a:gd name="adj2" fmla="val -38754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Arial" charset="0"/>
              </a:rPr>
              <a:t>Feature Code</a:t>
            </a:r>
            <a:r>
              <a:rPr lang="zh-CN" altLang="en-US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Arial" charset="0"/>
              </a:rPr>
              <a:t>Desc</a:t>
            </a:r>
            <a:endParaRPr lang="zh-CN" alt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对话气泡: 圆角矩形 7">
            <a:extLst>
              <a:ext uri="{FF2B5EF4-FFF2-40B4-BE49-F238E27FC236}">
                <a16:creationId xmlns:a16="http://schemas.microsoft.com/office/drawing/2014/main" id="{4184A007-F937-47EA-9FA8-71D061332450}"/>
              </a:ext>
            </a:extLst>
          </p:cNvPr>
          <p:cNvSpPr/>
          <p:nvPr/>
        </p:nvSpPr>
        <p:spPr bwMode="auto">
          <a:xfrm>
            <a:off x="3633686" y="4564749"/>
            <a:ext cx="1637276" cy="450079"/>
          </a:xfrm>
          <a:prstGeom prst="wedgeRoundRectCallout">
            <a:avLst>
              <a:gd name="adj1" fmla="val 82841"/>
              <a:gd name="adj2" fmla="val 30245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charset="0"/>
              </a:rPr>
              <a:t>Feature Value</a:t>
            </a:r>
            <a:endParaRPr lang="zh-CN" altLang="en-US" sz="20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内容占位符 7"/>
          <p:cNvSpPr txBox="1">
            <a:spLocks/>
          </p:cNvSpPr>
          <p:nvPr/>
        </p:nvSpPr>
        <p:spPr bwMode="auto">
          <a:xfrm>
            <a:off x="298092" y="3194524"/>
            <a:ext cx="4610338" cy="274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lIns="91440" tIns="91440" rIns="91440" bIns="91440" rtlCol="0" anchor="ctr">
            <a:normAutofit/>
          </a:bodyPr>
          <a:lstStyle>
            <a:lvl1pPr marL="383108" indent="-383108" algn="ctr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BB2332"/>
              </a:buClr>
              <a:buFont typeface="Wingdings" charset="2"/>
              <a:buNone/>
              <a:defRPr sz="3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073124" indent="-30479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50000"/>
                </a:schemeClr>
              </a:buClr>
              <a:buSzPct val="80000"/>
              <a:buFont typeface="Wingdings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</a:defRPr>
            </a:lvl2pPr>
            <a:lvl3pPr marL="1682709" indent="-30479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50000"/>
                </a:schemeClr>
              </a:buClr>
              <a:buSzPct val="80000"/>
              <a:buFont typeface="Wingdings" charset="2"/>
              <a:buChar char="§"/>
              <a:defRPr sz="2667">
                <a:solidFill>
                  <a:schemeClr val="tx1"/>
                </a:solidFill>
                <a:latin typeface="+mn-lt"/>
                <a:ea typeface="+mn-ea"/>
              </a:defRPr>
            </a:lvl3pPr>
            <a:lvl4pPr marL="2133547" indent="-30479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 sz="2133" cap="none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743131" indent="-30479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 sz="1867" cap="none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B2332"/>
              </a:buClr>
              <a:buChar char="»"/>
              <a:defRPr sz="2667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B2332"/>
              </a:buClr>
              <a:buChar char="»"/>
              <a:defRPr sz="2667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B2332"/>
              </a:buClr>
              <a:buChar char="»"/>
              <a:defRPr sz="2667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B2332"/>
              </a:buClr>
              <a:buChar char="»"/>
              <a:defRPr sz="2667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>
              <a:buFont typeface="Wingdings" panose="05000000000000000000" pitchFamily="2" charset="2"/>
              <a:buChar char="p"/>
            </a:pPr>
            <a:r>
              <a:rPr lang="en-US" altLang="zh-CN" sz="2400" kern="0" dirty="0" smtClean="0"/>
              <a:t>Family Code=5.1,</a:t>
            </a:r>
            <a:r>
              <a:rPr lang="en-US" altLang="zh-CN" sz="2400" kern="0" dirty="0"/>
              <a:t> Feature </a:t>
            </a:r>
            <a:r>
              <a:rPr lang="en-US" altLang="zh-CN" sz="2400" kern="0" dirty="0" smtClean="0"/>
              <a:t>Value=A</a:t>
            </a:r>
            <a:r>
              <a:rPr lang="zh-CN" altLang="en-US" sz="2400" kern="0" dirty="0" smtClean="0"/>
              <a:t>表示轴距</a:t>
            </a:r>
            <a:r>
              <a:rPr lang="en-US" altLang="zh-CN" sz="2400" kern="0" dirty="0" smtClean="0"/>
              <a:t>2712</a:t>
            </a:r>
          </a:p>
          <a:p>
            <a:pPr algn="l">
              <a:buFont typeface="Wingdings" panose="05000000000000000000" pitchFamily="2" charset="2"/>
              <a:buChar char="p"/>
            </a:pPr>
            <a:r>
              <a:rPr lang="en-US" altLang="zh-CN" sz="2400" kern="0" dirty="0"/>
              <a:t>Family </a:t>
            </a:r>
            <a:r>
              <a:rPr lang="en-US" altLang="zh-CN" sz="2400" kern="0" dirty="0" smtClean="0"/>
              <a:t>Code=5.2, </a:t>
            </a:r>
            <a:r>
              <a:rPr lang="en-US" altLang="zh-CN" sz="2400" kern="0" dirty="0"/>
              <a:t>Feature Value=A</a:t>
            </a:r>
            <a:r>
              <a:rPr lang="zh-CN" altLang="en-US" sz="2400" kern="0" dirty="0" smtClean="0"/>
              <a:t>表示驱动形式</a:t>
            </a:r>
            <a:r>
              <a:rPr lang="en-US" altLang="zh-CN" sz="2400" kern="0" dirty="0" smtClean="0"/>
              <a:t>4</a:t>
            </a:r>
            <a:r>
              <a:rPr lang="zh-CN" altLang="en-US" sz="2400" kern="0" dirty="0" smtClean="0"/>
              <a:t>*</a:t>
            </a:r>
            <a:r>
              <a:rPr lang="en-US" altLang="zh-CN" sz="2400" kern="0" dirty="0" smtClean="0"/>
              <a:t>2</a:t>
            </a:r>
          </a:p>
          <a:p>
            <a:pPr algn="l">
              <a:buFont typeface="Wingdings" panose="05000000000000000000" pitchFamily="2" charset="2"/>
              <a:buChar char="p"/>
            </a:pPr>
            <a:r>
              <a:rPr lang="en-US" altLang="zh-CN" sz="2400" kern="0" dirty="0"/>
              <a:t>Family </a:t>
            </a:r>
            <a:r>
              <a:rPr lang="en-US" altLang="zh-CN" sz="2400" kern="0" dirty="0" smtClean="0"/>
              <a:t>Code=5.3, </a:t>
            </a:r>
            <a:r>
              <a:rPr lang="en-US" altLang="zh-CN" sz="2400" kern="0" dirty="0"/>
              <a:t>Feature Value=A</a:t>
            </a:r>
            <a:r>
              <a:rPr lang="zh-CN" altLang="en-US" sz="2400" kern="0" dirty="0" smtClean="0"/>
              <a:t>表示方向盘左置</a:t>
            </a:r>
            <a:endParaRPr lang="zh-CN" altLang="en-US" sz="2400" kern="0" dirty="0"/>
          </a:p>
        </p:txBody>
      </p:sp>
      <p:sp>
        <p:nvSpPr>
          <p:cNvPr id="17" name="对话气泡: 圆角矩形 7">
            <a:extLst>
              <a:ext uri="{FF2B5EF4-FFF2-40B4-BE49-F238E27FC236}">
                <a16:creationId xmlns:a16="http://schemas.microsoft.com/office/drawing/2014/main" id="{4184A007-F937-47EA-9FA8-71D061332450}"/>
              </a:ext>
            </a:extLst>
          </p:cNvPr>
          <p:cNvSpPr/>
          <p:nvPr/>
        </p:nvSpPr>
        <p:spPr bwMode="auto">
          <a:xfrm>
            <a:off x="5963301" y="4072191"/>
            <a:ext cx="2476913" cy="450079"/>
          </a:xfrm>
          <a:prstGeom prst="wedgeRoundRectCallout">
            <a:avLst>
              <a:gd name="adj1" fmla="val -2477"/>
              <a:gd name="adj2" fmla="val 127994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charset="0"/>
              </a:rPr>
              <a:t>Feature Value </a:t>
            </a:r>
            <a:r>
              <a:rPr lang="en-US" altLang="zh-CN" sz="2000" dirty="0" err="1" smtClean="0">
                <a:solidFill>
                  <a:schemeClr val="bg1"/>
                </a:solidFill>
                <a:latin typeface="Arial" charset="0"/>
              </a:rPr>
              <a:t>Desc</a:t>
            </a:r>
            <a:endParaRPr lang="zh-CN" altLang="en-US" sz="20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对话气泡: 圆角矩形 7">
            <a:extLst>
              <a:ext uri="{FF2B5EF4-FFF2-40B4-BE49-F238E27FC236}">
                <a16:creationId xmlns:a16="http://schemas.microsoft.com/office/drawing/2014/main" id="{4184A007-F937-47EA-9FA8-71D061332450}"/>
              </a:ext>
            </a:extLst>
          </p:cNvPr>
          <p:cNvSpPr/>
          <p:nvPr/>
        </p:nvSpPr>
        <p:spPr bwMode="auto">
          <a:xfrm>
            <a:off x="9495085" y="4022201"/>
            <a:ext cx="2476913" cy="450079"/>
          </a:xfrm>
          <a:prstGeom prst="wedgeRoundRectCallout">
            <a:avLst>
              <a:gd name="adj1" fmla="val -47404"/>
              <a:gd name="adj2" fmla="val 112661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Arial" charset="0"/>
              </a:rPr>
              <a:t>Feature Value </a:t>
            </a:r>
            <a:r>
              <a:rPr lang="en-US" altLang="zh-CN" sz="2000" dirty="0" err="1" smtClean="0">
                <a:solidFill>
                  <a:schemeClr val="bg1"/>
                </a:solidFill>
                <a:latin typeface="Arial" charset="0"/>
              </a:rPr>
              <a:t>Desc</a:t>
            </a:r>
            <a:endParaRPr lang="zh-CN" altLang="en-US" sz="20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2375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ckwellAutomation_CF_16x9_r4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ockwellAutomation - Public 16x9 - 2016.pptx" id="{637937E9-0B41-43A8-8995-AAD439B5E024}" vid="{31EA675D-2796-4EC0-A4B5-603A86DB70FF}"/>
    </a:ext>
  </a:extLst>
</a:theme>
</file>

<file path=ppt/theme/theme10.xml><?xml version="1.0" encoding="utf-8"?>
<a:theme xmlns:a="http://schemas.openxmlformats.org/drawingml/2006/main" name="RA_Internal-CONFIDENTIAL-Lock-5058-CO900C-5-14-12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ockwellAutomation_CI_Internal_4x3_2016.pptx" id="{00AD026E-AF9C-49B4-A29B-613D5A24C62F}" vid="{3F99CB88-B35E-4665-9DED-1CDB0068C9C8}"/>
    </a:ext>
  </a:extLst>
</a:theme>
</file>

<file path=ppt/theme/theme11.xml><?xml version="1.0" encoding="utf-8"?>
<a:theme xmlns:a="http://schemas.openxmlformats.org/drawingml/2006/main" name="RockwellAutomation_CF_16x9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SM KOM template v1.potx" id="{FEEC378D-26B6-49D4-A855-02F5758A35FB}" vid="{FC32312B-71ED-4A4B-ABF8-082C3C973C20}"/>
    </a:ext>
  </a:extLst>
</a:theme>
</file>

<file path=ppt/theme/theme12.xml><?xml version="1.0" encoding="utf-8"?>
<a:theme xmlns:a="http://schemas.openxmlformats.org/drawingml/2006/main" name="1_RockwellAutomation_CF_16x9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SM KOM template v1.potx" id="{FEEC378D-26B6-49D4-A855-02F5758A35FB}" vid="{FC32312B-71ED-4A4B-ABF8-082C3C973C20}"/>
    </a:ext>
  </a:extLst>
</a:theme>
</file>

<file path=ppt/theme/theme13.xml><?xml version="1.0" encoding="utf-8"?>
<a:theme xmlns:a="http://schemas.openxmlformats.org/drawingml/2006/main" name="2_RockwellAutomation_CF_16x9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ockwellAutomation_CI_16x9-RevG.pptx" id="{CD375905-57DC-4825-9213-E32245336DD8}" vid="{434C5837-936E-4EF8-9EB0-0DCD8324B664}"/>
    </a:ext>
  </a:extLst>
</a:theme>
</file>

<file path=ppt/theme/theme14.xml><?xml version="1.0" encoding="utf-8"?>
<a:theme xmlns:a="http://schemas.openxmlformats.org/drawingml/2006/main" name="3_RockwellAutomation_CF_16x9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ockwellAutomation - Internal 16x9 - Yellow - 2016.potx" id="{8C3B7D08-27B2-4ECE-A41E-B9DE8C7AC2A0}" vid="{3629ED94-A9A5-4C64-85AD-24CC630BCB98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ockwellAutomation_CF_16x9_r4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ockwellAutomation - Public 16x9 - 2016.pptx" id="{637937E9-0B41-43A8-8995-AAD439B5E024}" vid="{31EA675D-2796-4EC0-A4B5-603A86DB70FF}"/>
    </a:ext>
  </a:extLst>
</a:theme>
</file>

<file path=ppt/theme/theme3.xml><?xml version="1.0" encoding="utf-8"?>
<a:theme xmlns:a="http://schemas.openxmlformats.org/drawingml/2006/main" name="2_RockwellAutomation_CF_16x9_r4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ockwellAutomation - Public 16x9 - 2016.pptx" id="{637937E9-0B41-43A8-8995-AAD439B5E024}" vid="{31EA675D-2796-4EC0-A4B5-603A86DB70FF}"/>
    </a:ext>
  </a:extLst>
</a:theme>
</file>

<file path=ppt/theme/theme4.xml><?xml version="1.0" encoding="utf-8"?>
<a:theme xmlns:a="http://schemas.openxmlformats.org/drawingml/2006/main" name="3_RockwellAutomation_CF_16x9_r4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Y16 GSM update Nov 2015 dsd.potx" id="{5EBBEB95-5489-4CCB-9CAA-33322A9B15CB}" vid="{1428702E-6977-42EF-B687-652F30626908}"/>
    </a:ext>
  </a:extLst>
</a:theme>
</file>

<file path=ppt/theme/theme5.xml><?xml version="1.0" encoding="utf-8"?>
<a:theme xmlns:a="http://schemas.openxmlformats.org/drawingml/2006/main" name="4_RockwellAutomation_CF_16x9_r4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ockwellAutomation - Public 16x9 - 2016.pptx" id="{637937E9-0B41-43A8-8995-AAD439B5E024}" vid="{31EA675D-2796-4EC0-A4B5-603A86DB70FF}"/>
    </a:ext>
  </a:extLst>
</a:theme>
</file>

<file path=ppt/theme/theme6.xml><?xml version="1.0" encoding="utf-8"?>
<a:theme xmlns:a="http://schemas.openxmlformats.org/drawingml/2006/main" name="5_RockwellAutomation_CF_16x9_r4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ockwellAutomation - Public 16x9 - 2016.pptx" id="{637937E9-0B41-43A8-8995-AAD439B5E024}" vid="{31EA675D-2796-4EC0-A4B5-603A86DB70FF}"/>
    </a:ext>
  </a:extLst>
</a:theme>
</file>

<file path=ppt/theme/theme7.xml><?xml version="1.0" encoding="utf-8"?>
<a:theme xmlns:a="http://schemas.openxmlformats.org/drawingml/2006/main" name="RockwellAutomation_CI-CO900F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ptimizaton overview_4-25-13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bliqueTopRight">
            <a:rot lat="0" lon="0" rev="0"/>
          </a:camera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RockwellAutomation_CF_16x9_r4">
  <a:themeElements>
    <a:clrScheme name="RA Standard">
      <a:dk1>
        <a:srgbClr val="000000"/>
      </a:dk1>
      <a:lt1>
        <a:srgbClr val="FFFFFF"/>
      </a:lt1>
      <a:dk2>
        <a:srgbClr val="000000"/>
      </a:dk2>
      <a:lt2>
        <a:srgbClr val="474747"/>
      </a:lt2>
      <a:accent1>
        <a:srgbClr val="C41230"/>
      </a:accent1>
      <a:accent2>
        <a:srgbClr val="474747"/>
      </a:accent2>
      <a:accent3>
        <a:srgbClr val="003EA2"/>
      </a:accent3>
      <a:accent4>
        <a:srgbClr val="7030A0"/>
      </a:accent4>
      <a:accent5>
        <a:srgbClr val="EAAB00"/>
      </a:accent5>
      <a:accent6>
        <a:srgbClr val="7AB800"/>
      </a:accent6>
      <a:hlink>
        <a:srgbClr val="C41230"/>
      </a:hlink>
      <a:folHlink>
        <a:srgbClr val="CAC7C8"/>
      </a:folHlink>
    </a:clrScheme>
    <a:fontScheme name="Rockwell Automatio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headEnd/>
          <a:tailEnd/>
        </a:ln>
        <a:effectLst/>
        <a:scene3d>
          <a:camera prst="orthographicFront"/>
          <a:lightRig rig="threePt" dir="t">
            <a:rot lat="0" lon="0" rev="1200000"/>
          </a:lightRig>
        </a:scene3d>
        <a:sp3d/>
      </a:spPr>
      <a:bodyPr wrap="none" rtlCol="0" anchor="ctr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kern="1200">
            <a:solidFill>
              <a:schemeClr val="tx1"/>
            </a:solidFill>
            <a:latin typeface="Arial" charset="0"/>
            <a:ea typeface="+mn-ea"/>
            <a:cs typeface="+mn-cs"/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ts val="2200"/>
          </a:lnSpc>
          <a:defRPr sz="2400" dirty="0" smtClean="0">
            <a:solidFill>
              <a:schemeClr val="tx2"/>
            </a:solidFill>
            <a:latin typeface="Arial Narrow"/>
            <a:cs typeface="Arial Narro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6DB2918-9E92-450A-86A8-EA09AC97ED60}" vid="{F412C2F9-45C4-4B6D-BBE3-89C3F1E3F8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33496</TotalTime>
  <Words>73</Words>
  <Application>Microsoft Office PowerPoint</Application>
  <PresentationFormat>宽屏</PresentationFormat>
  <Paragraphs>15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3</vt:i4>
      </vt:variant>
    </vt:vector>
  </HeadingPairs>
  <TitlesOfParts>
    <vt:vector size="24" baseType="lpstr">
      <vt:lpstr>Arial Unicode MS</vt:lpstr>
      <vt:lpstr>ＭＳ Ｐゴシック</vt:lpstr>
      <vt:lpstr>Arial</vt:lpstr>
      <vt:lpstr>Arial Narrow</vt:lpstr>
      <vt:lpstr>Calibri</vt:lpstr>
      <vt:lpstr>Webdings</vt:lpstr>
      <vt:lpstr>Wingdings</vt:lpstr>
      <vt:lpstr>RockwellAutomation_CF_16x9_r4</vt:lpstr>
      <vt:lpstr>1_RockwellAutomation_CF_16x9_r4</vt:lpstr>
      <vt:lpstr>2_RockwellAutomation_CF_16x9_r4</vt:lpstr>
      <vt:lpstr>3_RockwellAutomation_CF_16x9_r4</vt:lpstr>
      <vt:lpstr>4_RockwellAutomation_CF_16x9_r4</vt:lpstr>
      <vt:lpstr>5_RockwellAutomation_CF_16x9_r4</vt:lpstr>
      <vt:lpstr>RockwellAutomation_CI-CO900F</vt:lpstr>
      <vt:lpstr>Optimizaton overview_4-25-13</vt:lpstr>
      <vt:lpstr>8_RockwellAutomation_CF_16x9_r4</vt:lpstr>
      <vt:lpstr>RA_Internal-CONFIDENTIAL-Lock-5058-CO900C-5-14-12</vt:lpstr>
      <vt:lpstr>RockwellAutomation_CF_16x9</vt:lpstr>
      <vt:lpstr>1_RockwellAutomation_CF_16x9</vt:lpstr>
      <vt:lpstr>2_RockwellAutomation_CF_16x9</vt:lpstr>
      <vt:lpstr>3_RockwellAutomation_CF_16x9</vt:lpstr>
      <vt:lpstr>JMC MES Feature转义方案</vt:lpstr>
      <vt:lpstr>JMC车辆属性配置编码-18位</vt:lpstr>
      <vt:lpstr>Feature转义方案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Work Report-Wuquan Weng</dc:title>
  <dc:creator>wxsa18</dc:creator>
  <cp:lastModifiedBy>wxsa18</cp:lastModifiedBy>
  <cp:revision>59</cp:revision>
  <cp:lastPrinted>2017-02-09T23:50:17Z</cp:lastPrinted>
  <dcterms:created xsi:type="dcterms:W3CDTF">2016-10-27T15:47:40Z</dcterms:created>
  <dcterms:modified xsi:type="dcterms:W3CDTF">2019-05-07T05:33:18Z</dcterms:modified>
</cp:coreProperties>
</file>